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8" r:id="rId2"/>
    <p:sldId id="264" r:id="rId3"/>
    <p:sldId id="268" r:id="rId4"/>
    <p:sldId id="285" r:id="rId5"/>
    <p:sldId id="269" r:id="rId6"/>
    <p:sldId id="295" r:id="rId7"/>
    <p:sldId id="270" r:id="rId8"/>
    <p:sldId id="290" r:id="rId9"/>
    <p:sldId id="271" r:id="rId10"/>
    <p:sldId id="291" r:id="rId11"/>
    <p:sldId id="272" r:id="rId12"/>
    <p:sldId id="286" r:id="rId13"/>
    <p:sldId id="273" r:id="rId14"/>
    <p:sldId id="292" r:id="rId15"/>
    <p:sldId id="274" r:id="rId16"/>
    <p:sldId id="287" r:id="rId17"/>
    <p:sldId id="275" r:id="rId18"/>
    <p:sldId id="296" r:id="rId19"/>
    <p:sldId id="276" r:id="rId20"/>
    <p:sldId id="288" r:id="rId21"/>
    <p:sldId id="277" r:id="rId22"/>
    <p:sldId id="293" r:id="rId23"/>
    <p:sldId id="279" r:id="rId24"/>
    <p:sldId id="294" r:id="rId25"/>
    <p:sldId id="280" r:id="rId26"/>
    <p:sldId id="289" r:id="rId27"/>
    <p:sldId id="284" r:id="rId28"/>
    <p:sldId id="297" r:id="rId29"/>
    <p:sldId id="298" r:id="rId30"/>
    <p:sldId id="267" r:id="rId31"/>
  </p:sldIdLst>
  <p:sldSz cx="9144000" cy="6858000" type="screen4x3"/>
  <p:notesSz cx="6858000" cy="9144000"/>
  <p:embeddedFontLst>
    <p:embeddedFont>
      <p:font typeface="Twinkl SemiBold" pitchFamily="2" charset="0"/>
      <p:bold r:id="rId34"/>
    </p:embeddedFont>
    <p:embeddedFont>
      <p:font typeface="Sassoon Infant Rg" panose="02000503030000020003" pitchFamily="50" charset="0"/>
      <p:regular r:id="rId35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Twinkl" pitchFamily="2" charset="0"/>
      <p:regular r:id="rId41"/>
      <p:bold r:id="rId4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93"/>
    <a:srgbClr val="DE1E5A"/>
    <a:srgbClr val="18A0DB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1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794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F62067E-EDAB-4C49-AFA0-9EAA3087E1A5}" type="datetimeFigureOut">
              <a:rPr lang="en-GB"/>
              <a:pPr>
                <a:defRPr/>
              </a:pPr>
              <a:t>20/06/2019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A50804F-41DA-410D-9A3E-A83F59A8D0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9B33016-9F6E-41FB-93C0-5EB7A705C737}" type="datetimeFigureOut">
              <a:rPr lang="en-GB"/>
              <a:pPr>
                <a:defRPr/>
              </a:pPr>
              <a:t>20/06/2019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89E54D9-5042-43BE-8024-9C2D197084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50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01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932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562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20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4894263"/>
            <a:ext cx="8220075" cy="993775"/>
          </a:xfrm>
        </p:spPr>
        <p:txBody>
          <a:bodyPr/>
          <a:lstStyle/>
          <a:p>
            <a:r>
              <a:rPr lang="en-GB" altLang="en-US"/>
              <a:t>George Washington</a:t>
            </a:r>
          </a:p>
        </p:txBody>
      </p:sp>
      <p:grpSp>
        <p:nvGrpSpPr>
          <p:cNvPr id="17411" name="george green"/>
          <p:cNvGrpSpPr>
            <a:grpSpLocks/>
          </p:cNvGrpSpPr>
          <p:nvPr/>
        </p:nvGrpSpPr>
        <p:grpSpPr bwMode="auto">
          <a:xfrm>
            <a:off x="2690813" y="912813"/>
            <a:ext cx="3770312" cy="4054475"/>
            <a:chOff x="3290889" y="1569000"/>
            <a:chExt cx="2557640" cy="2750805"/>
          </a:xfrm>
        </p:grpSpPr>
        <p:sp>
          <p:nvSpPr>
            <p:cNvPr id="7" name="Rectangle 6"/>
            <p:cNvSpPr/>
            <p:nvPr/>
          </p:nvSpPr>
          <p:spPr>
            <a:xfrm>
              <a:off x="3290889" y="2499578"/>
              <a:ext cx="2557640" cy="182022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741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270" y="1569000"/>
              <a:ext cx="2477460" cy="272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2" name="Group 8"/>
          <p:cNvGrpSpPr>
            <a:grpSpLocks/>
          </p:cNvGrpSpPr>
          <p:nvPr/>
        </p:nvGrpSpPr>
        <p:grpSpPr bwMode="auto">
          <a:xfrm>
            <a:off x="7421563" y="765175"/>
            <a:ext cx="966787" cy="428625"/>
            <a:chOff x="7421881" y="765175"/>
            <a:chExt cx="966470" cy="428625"/>
          </a:xfrm>
        </p:grpSpPr>
        <p:sp>
          <p:nvSpPr>
            <p:cNvPr id="10" name="Rectangle 9">
              <a:hlinkClick r:id="" action="ppaction://hlinkshowjump?jump=nextslide"/>
            </p:cNvPr>
            <p:cNvSpPr/>
            <p:nvPr/>
          </p:nvSpPr>
          <p:spPr>
            <a:xfrm>
              <a:off x="7421881" y="765175"/>
              <a:ext cx="966470" cy="4286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" name="Rectangle 10">
              <a:hlinkClick r:id="" action="ppaction://hlinkshowjump?jump=nextslide"/>
            </p:cNvPr>
            <p:cNvSpPr/>
            <p:nvPr/>
          </p:nvSpPr>
          <p:spPr>
            <a:xfrm>
              <a:off x="7421881" y="765175"/>
              <a:ext cx="756989" cy="4000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next</a:t>
              </a:r>
            </a:p>
          </p:txBody>
        </p:sp>
        <p:sp>
          <p:nvSpPr>
            <p:cNvPr id="12" name="Arrow: Right 11">
              <a:hlinkClick r:id="" action="ppaction://hlinkshowjump?jump=nextslide"/>
            </p:cNvPr>
            <p:cNvSpPr/>
            <p:nvPr/>
          </p:nvSpPr>
          <p:spPr>
            <a:xfrm>
              <a:off x="8099521" y="895350"/>
              <a:ext cx="214243" cy="184150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ben red"/>
          <p:cNvGrpSpPr>
            <a:grpSpLocks/>
          </p:cNvGrpSpPr>
          <p:nvPr/>
        </p:nvGrpSpPr>
        <p:grpSpPr bwMode="auto">
          <a:xfrm>
            <a:off x="6399213" y="3063875"/>
            <a:ext cx="1984375" cy="2689225"/>
            <a:chOff x="6399589" y="3064513"/>
            <a:chExt cx="1984165" cy="2688888"/>
          </a:xfrm>
        </p:grpSpPr>
        <p:sp>
          <p:nvSpPr>
            <p:cNvPr id="27" name="Rectangle 26"/>
            <p:cNvSpPr/>
            <p:nvPr/>
          </p:nvSpPr>
          <p:spPr>
            <a:xfrm>
              <a:off x="6399589" y="3932767"/>
              <a:ext cx="1984165" cy="1820634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8458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2462" y="3064513"/>
              <a:ext cx="1917162" cy="266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665" y="4409599"/>
              <a:ext cx="1031252" cy="131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5" name="george red"/>
          <p:cNvGrpSpPr>
            <a:grpSpLocks/>
          </p:cNvGrpSpPr>
          <p:nvPr/>
        </p:nvGrpSpPr>
        <p:grpSpPr bwMode="auto">
          <a:xfrm>
            <a:off x="3290888" y="3001963"/>
            <a:ext cx="2557462" cy="2751137"/>
            <a:chOff x="3291479" y="3004787"/>
            <a:chExt cx="2557640" cy="2750805"/>
          </a:xfrm>
        </p:grpSpPr>
        <p:sp>
          <p:nvSpPr>
            <p:cNvPr id="24" name="Rectangle 23"/>
            <p:cNvSpPr/>
            <p:nvPr/>
          </p:nvSpPr>
          <p:spPr>
            <a:xfrm>
              <a:off x="3291479" y="3934950"/>
              <a:ext cx="2557640" cy="1820642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845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860" y="3004787"/>
              <a:ext cx="2477460" cy="272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6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374" y="4411980"/>
              <a:ext cx="1031252" cy="131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6" name="tom red"/>
          <p:cNvGrpSpPr>
            <a:grpSpLocks/>
          </p:cNvGrpSpPr>
          <p:nvPr/>
        </p:nvGrpSpPr>
        <p:grpSpPr bwMode="auto">
          <a:xfrm>
            <a:off x="757238" y="2751138"/>
            <a:ext cx="1987550" cy="3001962"/>
            <a:chOff x="756822" y="2750485"/>
            <a:chExt cx="1987550" cy="3002726"/>
          </a:xfrm>
        </p:grpSpPr>
        <p:sp>
          <p:nvSpPr>
            <p:cNvPr id="31" name="Rectangle 30"/>
            <p:cNvSpPr/>
            <p:nvPr/>
          </p:nvSpPr>
          <p:spPr>
            <a:xfrm>
              <a:off x="756822" y="3933473"/>
              <a:ext cx="1987550" cy="1819738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8452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918" y="2750485"/>
              <a:ext cx="1933487" cy="297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3" name="Pictur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358" y="4427515"/>
              <a:ext cx="1031252" cy="131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ben green"/>
          <p:cNvGrpSpPr>
            <a:grpSpLocks/>
          </p:cNvGrpSpPr>
          <p:nvPr/>
        </p:nvGrpSpPr>
        <p:grpSpPr bwMode="auto">
          <a:xfrm>
            <a:off x="6397625" y="3065463"/>
            <a:ext cx="1984375" cy="2689225"/>
            <a:chOff x="6397837" y="1630916"/>
            <a:chExt cx="1984165" cy="2688888"/>
          </a:xfrm>
        </p:grpSpPr>
        <p:sp>
          <p:nvSpPr>
            <p:cNvPr id="12" name="Rectangle 11"/>
            <p:cNvSpPr/>
            <p:nvPr/>
          </p:nvSpPr>
          <p:spPr>
            <a:xfrm>
              <a:off x="6397837" y="2499169"/>
              <a:ext cx="1984165" cy="182063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8450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0710" y="1630916"/>
              <a:ext cx="1917162" cy="266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eorge green"/>
          <p:cNvGrpSpPr>
            <a:grpSpLocks/>
          </p:cNvGrpSpPr>
          <p:nvPr/>
        </p:nvGrpSpPr>
        <p:grpSpPr bwMode="auto">
          <a:xfrm>
            <a:off x="3290888" y="3003550"/>
            <a:ext cx="2557462" cy="2751138"/>
            <a:chOff x="3290889" y="1569000"/>
            <a:chExt cx="2557640" cy="2750805"/>
          </a:xfrm>
        </p:grpSpPr>
        <p:sp>
          <p:nvSpPr>
            <p:cNvPr id="11" name="Rectangle 10"/>
            <p:cNvSpPr/>
            <p:nvPr/>
          </p:nvSpPr>
          <p:spPr>
            <a:xfrm>
              <a:off x="3290889" y="2499162"/>
              <a:ext cx="2557640" cy="1820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8448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270" y="1569000"/>
              <a:ext cx="2477460" cy="272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9" name="george"/>
          <p:cNvSpPr>
            <a:spLocks noChangeArrowheads="1"/>
          </p:cNvSpPr>
          <p:nvPr/>
        </p:nvSpPr>
        <p:spPr bwMode="auto">
          <a:xfrm>
            <a:off x="3554413" y="5767388"/>
            <a:ext cx="2025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600"/>
              <a:t>George Washington</a:t>
            </a:r>
          </a:p>
        </p:txBody>
      </p:sp>
      <p:sp>
        <p:nvSpPr>
          <p:cNvPr id="18440" name="ben"/>
          <p:cNvSpPr>
            <a:spLocks noChangeArrowheads="1"/>
          </p:cNvSpPr>
          <p:nvPr/>
        </p:nvSpPr>
        <p:spPr bwMode="auto">
          <a:xfrm>
            <a:off x="6375400" y="5767388"/>
            <a:ext cx="1992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600"/>
              <a:t>Benjamin Franklin</a:t>
            </a:r>
          </a:p>
        </p:txBody>
      </p:sp>
      <p:sp>
        <p:nvSpPr>
          <p:cNvPr id="18441" name="text"/>
          <p:cNvSpPr>
            <a:spLocks noChangeArrowheads="1"/>
          </p:cNvSpPr>
          <p:nvPr/>
        </p:nvSpPr>
        <p:spPr bwMode="auto">
          <a:xfrm>
            <a:off x="2286000" y="135413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US" altLang="en-US"/>
              <a:t>I was the third president of the United States.</a:t>
            </a:r>
            <a:endParaRPr lang="en-GB" altLang="en-US"/>
          </a:p>
        </p:txBody>
      </p:sp>
      <p:sp>
        <p:nvSpPr>
          <p:cNvPr id="18442" name="Title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US" altLang="en-US" sz="3600"/>
              <a:t>Who Am I?</a:t>
            </a:r>
            <a:endParaRPr lang="en-GB" altLang="en-US" sz="3600"/>
          </a:p>
        </p:txBody>
      </p:sp>
      <p:grpSp>
        <p:nvGrpSpPr>
          <p:cNvPr id="18443" name="tom green"/>
          <p:cNvGrpSpPr>
            <a:grpSpLocks/>
          </p:cNvGrpSpPr>
          <p:nvPr/>
        </p:nvGrpSpPr>
        <p:grpSpPr bwMode="auto">
          <a:xfrm>
            <a:off x="755650" y="2751138"/>
            <a:ext cx="1987550" cy="3003550"/>
            <a:chOff x="755650" y="1316234"/>
            <a:chExt cx="1987550" cy="3003571"/>
          </a:xfrm>
        </p:grpSpPr>
        <p:sp>
          <p:nvSpPr>
            <p:cNvPr id="34" name="Rectangle 33">
              <a:hlinkClick r:id="" action="ppaction://hlinkshowjump?jump=nextslide"/>
            </p:cNvPr>
            <p:cNvSpPr/>
            <p:nvPr/>
          </p:nvSpPr>
          <p:spPr>
            <a:xfrm>
              <a:off x="755650" y="2498929"/>
              <a:ext cx="1987550" cy="182087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8446" name="Picture 3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431" y="1316234"/>
              <a:ext cx="1933487" cy="297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44" name="tom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46125" y="5754688"/>
            <a:ext cx="1997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600"/>
              <a:t>Thomas Jefferson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4894263"/>
            <a:ext cx="8220075" cy="993775"/>
          </a:xfrm>
        </p:spPr>
        <p:txBody>
          <a:bodyPr/>
          <a:lstStyle/>
          <a:p>
            <a:r>
              <a:rPr lang="en-GB" altLang="en-US"/>
              <a:t>Thomas Jefferson</a:t>
            </a:r>
          </a:p>
        </p:txBody>
      </p:sp>
      <p:grpSp>
        <p:nvGrpSpPr>
          <p:cNvPr id="19459" name="Group 2"/>
          <p:cNvGrpSpPr>
            <a:grpSpLocks/>
          </p:cNvGrpSpPr>
          <p:nvPr/>
        </p:nvGrpSpPr>
        <p:grpSpPr bwMode="auto">
          <a:xfrm>
            <a:off x="3109913" y="549275"/>
            <a:ext cx="2924175" cy="4418013"/>
            <a:chOff x="755650" y="1316234"/>
            <a:chExt cx="1987550" cy="3003571"/>
          </a:xfrm>
        </p:grpSpPr>
        <p:sp>
          <p:nvSpPr>
            <p:cNvPr id="4" name="Rectangle 3"/>
            <p:cNvSpPr/>
            <p:nvPr/>
          </p:nvSpPr>
          <p:spPr>
            <a:xfrm>
              <a:off x="755650" y="2499099"/>
              <a:ext cx="1987550" cy="18207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946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431" y="1316234"/>
              <a:ext cx="1933487" cy="297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0" name="Group 9"/>
          <p:cNvGrpSpPr>
            <a:grpSpLocks/>
          </p:cNvGrpSpPr>
          <p:nvPr/>
        </p:nvGrpSpPr>
        <p:grpSpPr bwMode="auto">
          <a:xfrm>
            <a:off x="7421563" y="765175"/>
            <a:ext cx="966787" cy="428625"/>
            <a:chOff x="7421881" y="765175"/>
            <a:chExt cx="966470" cy="428625"/>
          </a:xfrm>
        </p:grpSpPr>
        <p:sp>
          <p:nvSpPr>
            <p:cNvPr id="11" name="Rectangle 10">
              <a:hlinkClick r:id="" action="ppaction://hlinkshowjump?jump=nextslide"/>
            </p:cNvPr>
            <p:cNvSpPr/>
            <p:nvPr/>
          </p:nvSpPr>
          <p:spPr>
            <a:xfrm>
              <a:off x="7421881" y="765175"/>
              <a:ext cx="966470" cy="4286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Rectangle 11">
              <a:hlinkClick r:id="" action="ppaction://hlinkshowjump?jump=nextslide"/>
            </p:cNvPr>
            <p:cNvSpPr/>
            <p:nvPr/>
          </p:nvSpPr>
          <p:spPr>
            <a:xfrm>
              <a:off x="7421881" y="765175"/>
              <a:ext cx="756989" cy="4000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next</a:t>
              </a:r>
            </a:p>
          </p:txBody>
        </p:sp>
        <p:sp>
          <p:nvSpPr>
            <p:cNvPr id="13" name="Arrow: Right 12">
              <a:hlinkClick r:id="" action="ppaction://hlinkshowjump?jump=nextslide"/>
            </p:cNvPr>
            <p:cNvSpPr/>
            <p:nvPr/>
          </p:nvSpPr>
          <p:spPr>
            <a:xfrm>
              <a:off x="8099521" y="895350"/>
              <a:ext cx="214243" cy="184150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</p:cSld>
  <p:clrMapOvr>
    <a:masterClrMapping/>
  </p:clrMapOvr>
  <p:transition spd="slow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ben red"/>
          <p:cNvGrpSpPr>
            <a:grpSpLocks/>
          </p:cNvGrpSpPr>
          <p:nvPr/>
        </p:nvGrpSpPr>
        <p:grpSpPr bwMode="auto">
          <a:xfrm>
            <a:off x="6399213" y="3063875"/>
            <a:ext cx="1984375" cy="2689225"/>
            <a:chOff x="6399589" y="3064513"/>
            <a:chExt cx="1984165" cy="2688888"/>
          </a:xfrm>
        </p:grpSpPr>
        <p:sp>
          <p:nvSpPr>
            <p:cNvPr id="27" name="Rectangle 26"/>
            <p:cNvSpPr/>
            <p:nvPr/>
          </p:nvSpPr>
          <p:spPr>
            <a:xfrm>
              <a:off x="6399589" y="3932767"/>
              <a:ext cx="1984165" cy="1820634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0506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2462" y="3064513"/>
              <a:ext cx="1917162" cy="266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7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665" y="4409599"/>
              <a:ext cx="1031252" cy="131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3" name="tom red"/>
          <p:cNvGrpSpPr>
            <a:grpSpLocks/>
          </p:cNvGrpSpPr>
          <p:nvPr/>
        </p:nvGrpSpPr>
        <p:grpSpPr bwMode="auto">
          <a:xfrm>
            <a:off x="757238" y="2751138"/>
            <a:ext cx="1987550" cy="3001962"/>
            <a:chOff x="756822" y="2750485"/>
            <a:chExt cx="1987550" cy="3002726"/>
          </a:xfrm>
        </p:grpSpPr>
        <p:sp>
          <p:nvSpPr>
            <p:cNvPr id="31" name="Rectangle 30"/>
            <p:cNvSpPr/>
            <p:nvPr/>
          </p:nvSpPr>
          <p:spPr>
            <a:xfrm>
              <a:off x="756822" y="3933473"/>
              <a:ext cx="1987550" cy="1819738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0503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918" y="2750485"/>
              <a:ext cx="1933487" cy="297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4" name="Pictur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358" y="4427515"/>
              <a:ext cx="1031252" cy="131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4" name="george red"/>
          <p:cNvGrpSpPr>
            <a:grpSpLocks/>
          </p:cNvGrpSpPr>
          <p:nvPr/>
        </p:nvGrpSpPr>
        <p:grpSpPr bwMode="auto">
          <a:xfrm>
            <a:off x="3290888" y="3001963"/>
            <a:ext cx="2557462" cy="2751137"/>
            <a:chOff x="3291479" y="3004787"/>
            <a:chExt cx="2557640" cy="2750805"/>
          </a:xfrm>
        </p:grpSpPr>
        <p:sp>
          <p:nvSpPr>
            <p:cNvPr id="24" name="Rectangle 23"/>
            <p:cNvSpPr/>
            <p:nvPr/>
          </p:nvSpPr>
          <p:spPr>
            <a:xfrm>
              <a:off x="3291479" y="3934950"/>
              <a:ext cx="2557640" cy="1820642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0500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860" y="3004787"/>
              <a:ext cx="2477460" cy="272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1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374" y="4411980"/>
              <a:ext cx="1031252" cy="131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ben green"/>
          <p:cNvGrpSpPr>
            <a:grpSpLocks/>
          </p:cNvGrpSpPr>
          <p:nvPr/>
        </p:nvGrpSpPr>
        <p:grpSpPr bwMode="auto">
          <a:xfrm>
            <a:off x="6397625" y="3065463"/>
            <a:ext cx="1984375" cy="2689225"/>
            <a:chOff x="6397837" y="1630916"/>
            <a:chExt cx="1984165" cy="2688888"/>
          </a:xfrm>
        </p:grpSpPr>
        <p:sp>
          <p:nvSpPr>
            <p:cNvPr id="12" name="Rectangle 11"/>
            <p:cNvSpPr/>
            <p:nvPr/>
          </p:nvSpPr>
          <p:spPr>
            <a:xfrm>
              <a:off x="6397837" y="2499169"/>
              <a:ext cx="1984165" cy="182063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0498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0710" y="1630916"/>
              <a:ext cx="1917162" cy="266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tom green"/>
          <p:cNvGrpSpPr>
            <a:grpSpLocks/>
          </p:cNvGrpSpPr>
          <p:nvPr/>
        </p:nvGrpSpPr>
        <p:grpSpPr bwMode="auto">
          <a:xfrm>
            <a:off x="755650" y="2751138"/>
            <a:ext cx="1987550" cy="3003550"/>
            <a:chOff x="755650" y="1316234"/>
            <a:chExt cx="1987550" cy="3003571"/>
          </a:xfrm>
        </p:grpSpPr>
        <p:sp>
          <p:nvSpPr>
            <p:cNvPr id="9" name="Rectangle 8"/>
            <p:cNvSpPr/>
            <p:nvPr/>
          </p:nvSpPr>
          <p:spPr>
            <a:xfrm>
              <a:off x="755650" y="2498929"/>
              <a:ext cx="1987550" cy="182087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0496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431" y="1316234"/>
              <a:ext cx="1933487" cy="297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7" name="tom"/>
          <p:cNvSpPr>
            <a:spLocks noChangeArrowheads="1"/>
          </p:cNvSpPr>
          <p:nvPr/>
        </p:nvSpPr>
        <p:spPr bwMode="auto">
          <a:xfrm>
            <a:off x="746125" y="5754688"/>
            <a:ext cx="1997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600"/>
              <a:t>Thomas Jefferson</a:t>
            </a:r>
          </a:p>
        </p:txBody>
      </p:sp>
      <p:sp>
        <p:nvSpPr>
          <p:cNvPr id="20488" name="ben"/>
          <p:cNvSpPr>
            <a:spLocks noChangeArrowheads="1"/>
          </p:cNvSpPr>
          <p:nvPr/>
        </p:nvSpPr>
        <p:spPr bwMode="auto">
          <a:xfrm>
            <a:off x="6375400" y="5767388"/>
            <a:ext cx="1992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600"/>
              <a:t>Benjamin Franklin</a:t>
            </a:r>
          </a:p>
        </p:txBody>
      </p:sp>
      <p:sp>
        <p:nvSpPr>
          <p:cNvPr id="20489" name="text"/>
          <p:cNvSpPr>
            <a:spLocks noChangeArrowheads="1"/>
          </p:cNvSpPr>
          <p:nvPr/>
        </p:nvSpPr>
        <p:spPr bwMode="auto">
          <a:xfrm>
            <a:off x="2286000" y="135413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US" altLang="en-US"/>
              <a:t>I was the only person unanimously elected president by the electoral college.</a:t>
            </a:r>
            <a:endParaRPr lang="en-GB" altLang="en-US"/>
          </a:p>
        </p:txBody>
      </p:sp>
      <p:sp>
        <p:nvSpPr>
          <p:cNvPr id="20490" name="Title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US" altLang="en-US" sz="3600"/>
              <a:t>Who Am I?</a:t>
            </a:r>
            <a:endParaRPr lang="en-GB" altLang="en-US" sz="3600"/>
          </a:p>
        </p:txBody>
      </p:sp>
      <p:grpSp>
        <p:nvGrpSpPr>
          <p:cNvPr id="20491" name="george green"/>
          <p:cNvGrpSpPr>
            <a:grpSpLocks/>
          </p:cNvGrpSpPr>
          <p:nvPr/>
        </p:nvGrpSpPr>
        <p:grpSpPr bwMode="auto">
          <a:xfrm>
            <a:off x="3290888" y="3003550"/>
            <a:ext cx="2557462" cy="2751138"/>
            <a:chOff x="3290889" y="1569000"/>
            <a:chExt cx="2557640" cy="2750805"/>
          </a:xfrm>
        </p:grpSpPr>
        <p:sp>
          <p:nvSpPr>
            <p:cNvPr id="34" name="Rectangle 33">
              <a:hlinkClick r:id="" action="ppaction://hlinkshowjump?jump=nextslide"/>
            </p:cNvPr>
            <p:cNvSpPr/>
            <p:nvPr/>
          </p:nvSpPr>
          <p:spPr>
            <a:xfrm>
              <a:off x="3290889" y="2499162"/>
              <a:ext cx="2557640" cy="1820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0494" name="Picture 3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270" y="1569000"/>
              <a:ext cx="2477460" cy="272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92" name="george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554413" y="5767388"/>
            <a:ext cx="2025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600"/>
              <a:t>George Washington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4894263"/>
            <a:ext cx="8220075" cy="993775"/>
          </a:xfrm>
        </p:spPr>
        <p:txBody>
          <a:bodyPr/>
          <a:lstStyle/>
          <a:p>
            <a:r>
              <a:rPr lang="en-GB" altLang="en-US"/>
              <a:t>George Washington</a:t>
            </a:r>
          </a:p>
        </p:txBody>
      </p:sp>
      <p:grpSp>
        <p:nvGrpSpPr>
          <p:cNvPr id="21507" name="george green"/>
          <p:cNvGrpSpPr>
            <a:grpSpLocks/>
          </p:cNvGrpSpPr>
          <p:nvPr/>
        </p:nvGrpSpPr>
        <p:grpSpPr bwMode="auto">
          <a:xfrm>
            <a:off x="2690813" y="912813"/>
            <a:ext cx="3770312" cy="4054475"/>
            <a:chOff x="3290889" y="1569000"/>
            <a:chExt cx="2557640" cy="2750805"/>
          </a:xfrm>
        </p:grpSpPr>
        <p:sp>
          <p:nvSpPr>
            <p:cNvPr id="7" name="Rectangle 6"/>
            <p:cNvSpPr/>
            <p:nvPr/>
          </p:nvSpPr>
          <p:spPr>
            <a:xfrm>
              <a:off x="3290889" y="2499578"/>
              <a:ext cx="2557640" cy="182022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1513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270" y="1569000"/>
              <a:ext cx="2477460" cy="272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08" name="Group 8"/>
          <p:cNvGrpSpPr>
            <a:grpSpLocks/>
          </p:cNvGrpSpPr>
          <p:nvPr/>
        </p:nvGrpSpPr>
        <p:grpSpPr bwMode="auto">
          <a:xfrm>
            <a:off x="7421563" y="765175"/>
            <a:ext cx="966787" cy="428625"/>
            <a:chOff x="7421881" y="765175"/>
            <a:chExt cx="966470" cy="428625"/>
          </a:xfrm>
        </p:grpSpPr>
        <p:sp>
          <p:nvSpPr>
            <p:cNvPr id="10" name="Rectangle 9">
              <a:hlinkClick r:id="" action="ppaction://hlinkshowjump?jump=nextslide"/>
            </p:cNvPr>
            <p:cNvSpPr/>
            <p:nvPr/>
          </p:nvSpPr>
          <p:spPr>
            <a:xfrm>
              <a:off x="7421881" y="765175"/>
              <a:ext cx="966470" cy="4286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" name="Rectangle 10">
              <a:hlinkClick r:id="" action="ppaction://hlinkshowjump?jump=nextslide"/>
            </p:cNvPr>
            <p:cNvSpPr/>
            <p:nvPr/>
          </p:nvSpPr>
          <p:spPr>
            <a:xfrm>
              <a:off x="7421881" y="765175"/>
              <a:ext cx="756989" cy="4000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next</a:t>
              </a:r>
            </a:p>
          </p:txBody>
        </p:sp>
        <p:sp>
          <p:nvSpPr>
            <p:cNvPr id="12" name="Arrow: Right 11">
              <a:hlinkClick r:id="" action="ppaction://hlinkshowjump?jump=nextslide"/>
            </p:cNvPr>
            <p:cNvSpPr/>
            <p:nvPr/>
          </p:nvSpPr>
          <p:spPr>
            <a:xfrm>
              <a:off x="8099521" y="895350"/>
              <a:ext cx="214243" cy="184150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</p:cSld>
  <p:clrMapOvr>
    <a:masterClrMapping/>
  </p:clrMapOvr>
  <p:transition spd="slow"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ben red"/>
          <p:cNvGrpSpPr>
            <a:grpSpLocks/>
          </p:cNvGrpSpPr>
          <p:nvPr/>
        </p:nvGrpSpPr>
        <p:grpSpPr bwMode="auto">
          <a:xfrm>
            <a:off x="6399213" y="3063875"/>
            <a:ext cx="1984375" cy="2689225"/>
            <a:chOff x="6399589" y="3064513"/>
            <a:chExt cx="1984165" cy="2688888"/>
          </a:xfrm>
        </p:grpSpPr>
        <p:sp>
          <p:nvSpPr>
            <p:cNvPr id="27" name="Rectangle 26"/>
            <p:cNvSpPr/>
            <p:nvPr/>
          </p:nvSpPr>
          <p:spPr>
            <a:xfrm>
              <a:off x="6399589" y="3932767"/>
              <a:ext cx="1984165" cy="1820634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2554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2462" y="3064513"/>
              <a:ext cx="1917162" cy="266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5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665" y="4409599"/>
              <a:ext cx="1031252" cy="131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1" name="george red"/>
          <p:cNvGrpSpPr>
            <a:grpSpLocks/>
          </p:cNvGrpSpPr>
          <p:nvPr/>
        </p:nvGrpSpPr>
        <p:grpSpPr bwMode="auto">
          <a:xfrm>
            <a:off x="3290888" y="3001963"/>
            <a:ext cx="2557462" cy="2751137"/>
            <a:chOff x="3291479" y="3004787"/>
            <a:chExt cx="2557640" cy="2750805"/>
          </a:xfrm>
        </p:grpSpPr>
        <p:sp>
          <p:nvSpPr>
            <p:cNvPr id="24" name="Rectangle 23"/>
            <p:cNvSpPr/>
            <p:nvPr/>
          </p:nvSpPr>
          <p:spPr>
            <a:xfrm>
              <a:off x="3291479" y="3934950"/>
              <a:ext cx="2557640" cy="1820642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2551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860" y="3004787"/>
              <a:ext cx="2477460" cy="272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2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374" y="4411980"/>
              <a:ext cx="1031252" cy="131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2" name="tom red"/>
          <p:cNvGrpSpPr>
            <a:grpSpLocks/>
          </p:cNvGrpSpPr>
          <p:nvPr/>
        </p:nvGrpSpPr>
        <p:grpSpPr bwMode="auto">
          <a:xfrm>
            <a:off x="757238" y="2751138"/>
            <a:ext cx="1987550" cy="3001962"/>
            <a:chOff x="756822" y="2750485"/>
            <a:chExt cx="1987550" cy="3002726"/>
          </a:xfrm>
        </p:grpSpPr>
        <p:sp>
          <p:nvSpPr>
            <p:cNvPr id="31" name="Rectangle 30"/>
            <p:cNvSpPr/>
            <p:nvPr/>
          </p:nvSpPr>
          <p:spPr>
            <a:xfrm>
              <a:off x="756822" y="3933473"/>
              <a:ext cx="1987550" cy="1819738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2548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918" y="2750485"/>
              <a:ext cx="1933487" cy="297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9" name="Pictur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358" y="4427515"/>
              <a:ext cx="1031252" cy="131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ben green"/>
          <p:cNvGrpSpPr>
            <a:grpSpLocks/>
          </p:cNvGrpSpPr>
          <p:nvPr/>
        </p:nvGrpSpPr>
        <p:grpSpPr bwMode="auto">
          <a:xfrm>
            <a:off x="6397625" y="3065463"/>
            <a:ext cx="1984375" cy="2689225"/>
            <a:chOff x="6397837" y="1630916"/>
            <a:chExt cx="1984165" cy="2688888"/>
          </a:xfrm>
        </p:grpSpPr>
        <p:sp>
          <p:nvSpPr>
            <p:cNvPr id="12" name="Rectangle 11"/>
            <p:cNvSpPr/>
            <p:nvPr/>
          </p:nvSpPr>
          <p:spPr>
            <a:xfrm>
              <a:off x="6397837" y="2499169"/>
              <a:ext cx="1984165" cy="182063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2546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0710" y="1630916"/>
              <a:ext cx="1917162" cy="266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eorge green"/>
          <p:cNvGrpSpPr>
            <a:grpSpLocks/>
          </p:cNvGrpSpPr>
          <p:nvPr/>
        </p:nvGrpSpPr>
        <p:grpSpPr bwMode="auto">
          <a:xfrm>
            <a:off x="3290888" y="3003550"/>
            <a:ext cx="2557462" cy="2751138"/>
            <a:chOff x="3290889" y="1569000"/>
            <a:chExt cx="2557640" cy="2750805"/>
          </a:xfrm>
        </p:grpSpPr>
        <p:sp>
          <p:nvSpPr>
            <p:cNvPr id="11" name="Rectangle 10"/>
            <p:cNvSpPr/>
            <p:nvPr/>
          </p:nvSpPr>
          <p:spPr>
            <a:xfrm>
              <a:off x="3290889" y="2499162"/>
              <a:ext cx="2557640" cy="1820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2544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270" y="1569000"/>
              <a:ext cx="2477460" cy="272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5" name="george"/>
          <p:cNvSpPr>
            <a:spLocks noChangeArrowheads="1"/>
          </p:cNvSpPr>
          <p:nvPr/>
        </p:nvSpPr>
        <p:spPr bwMode="auto">
          <a:xfrm>
            <a:off x="3554413" y="5767388"/>
            <a:ext cx="2025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600"/>
              <a:t>George Washington</a:t>
            </a:r>
          </a:p>
        </p:txBody>
      </p:sp>
      <p:sp>
        <p:nvSpPr>
          <p:cNvPr id="22536" name="ben"/>
          <p:cNvSpPr>
            <a:spLocks noChangeArrowheads="1"/>
          </p:cNvSpPr>
          <p:nvPr/>
        </p:nvSpPr>
        <p:spPr bwMode="auto">
          <a:xfrm>
            <a:off x="6375400" y="5767388"/>
            <a:ext cx="1992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600"/>
              <a:t>Benjamin Franklin</a:t>
            </a:r>
          </a:p>
        </p:txBody>
      </p:sp>
      <p:sp>
        <p:nvSpPr>
          <p:cNvPr id="22537" name="text"/>
          <p:cNvSpPr>
            <a:spLocks noChangeArrowheads="1"/>
          </p:cNvSpPr>
          <p:nvPr/>
        </p:nvSpPr>
        <p:spPr bwMode="auto">
          <a:xfrm>
            <a:off x="2286000" y="135413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US" altLang="en-US"/>
              <a:t>When I was president, the Louisiana Territory was purchased from Napoleon.</a:t>
            </a:r>
            <a:endParaRPr lang="en-GB" altLang="en-US"/>
          </a:p>
        </p:txBody>
      </p:sp>
      <p:sp>
        <p:nvSpPr>
          <p:cNvPr id="22538" name="Title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US" altLang="en-US" sz="3600"/>
              <a:t>Who Am I?</a:t>
            </a:r>
            <a:endParaRPr lang="en-GB" altLang="en-US" sz="3600"/>
          </a:p>
        </p:txBody>
      </p:sp>
      <p:grpSp>
        <p:nvGrpSpPr>
          <p:cNvPr id="22539" name="tom green"/>
          <p:cNvGrpSpPr>
            <a:grpSpLocks/>
          </p:cNvGrpSpPr>
          <p:nvPr/>
        </p:nvGrpSpPr>
        <p:grpSpPr bwMode="auto">
          <a:xfrm>
            <a:off x="755650" y="2751138"/>
            <a:ext cx="1987550" cy="3003550"/>
            <a:chOff x="755650" y="1316234"/>
            <a:chExt cx="1987550" cy="3003571"/>
          </a:xfrm>
        </p:grpSpPr>
        <p:sp>
          <p:nvSpPr>
            <p:cNvPr id="34" name="Rectangle 33">
              <a:hlinkClick r:id="" action="ppaction://hlinkshowjump?jump=nextslide"/>
            </p:cNvPr>
            <p:cNvSpPr/>
            <p:nvPr/>
          </p:nvSpPr>
          <p:spPr>
            <a:xfrm>
              <a:off x="755650" y="2498929"/>
              <a:ext cx="1987550" cy="182087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22542" name="Picture 3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431" y="1316234"/>
              <a:ext cx="1933487" cy="297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0" name="tom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46125" y="5754688"/>
            <a:ext cx="1997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600"/>
              <a:t>Thomas Jefferson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4894263"/>
            <a:ext cx="8220075" cy="993775"/>
          </a:xfrm>
        </p:spPr>
        <p:txBody>
          <a:bodyPr/>
          <a:lstStyle/>
          <a:p>
            <a:r>
              <a:rPr lang="en-GB" altLang="en-US"/>
              <a:t>Thomas Jefferson</a:t>
            </a:r>
          </a:p>
        </p:txBody>
      </p:sp>
      <p:grpSp>
        <p:nvGrpSpPr>
          <p:cNvPr id="23555" name="Group 2"/>
          <p:cNvGrpSpPr>
            <a:grpSpLocks/>
          </p:cNvGrpSpPr>
          <p:nvPr/>
        </p:nvGrpSpPr>
        <p:grpSpPr bwMode="auto">
          <a:xfrm>
            <a:off x="3109913" y="549275"/>
            <a:ext cx="2924175" cy="4418013"/>
            <a:chOff x="755650" y="1316234"/>
            <a:chExt cx="1987550" cy="3003571"/>
          </a:xfrm>
        </p:grpSpPr>
        <p:sp>
          <p:nvSpPr>
            <p:cNvPr id="4" name="Rectangle 3"/>
            <p:cNvSpPr/>
            <p:nvPr/>
          </p:nvSpPr>
          <p:spPr>
            <a:xfrm>
              <a:off x="755650" y="2499099"/>
              <a:ext cx="1987550" cy="18207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3561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431" y="1316234"/>
              <a:ext cx="1933487" cy="297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56" name="Group 9"/>
          <p:cNvGrpSpPr>
            <a:grpSpLocks/>
          </p:cNvGrpSpPr>
          <p:nvPr/>
        </p:nvGrpSpPr>
        <p:grpSpPr bwMode="auto">
          <a:xfrm>
            <a:off x="7421563" y="765175"/>
            <a:ext cx="966787" cy="428625"/>
            <a:chOff x="7421881" y="765175"/>
            <a:chExt cx="966470" cy="428625"/>
          </a:xfrm>
        </p:grpSpPr>
        <p:sp>
          <p:nvSpPr>
            <p:cNvPr id="11" name="Rectangle 10">
              <a:hlinkClick r:id="" action="ppaction://hlinkshowjump?jump=nextslide"/>
            </p:cNvPr>
            <p:cNvSpPr/>
            <p:nvPr/>
          </p:nvSpPr>
          <p:spPr>
            <a:xfrm>
              <a:off x="7421881" y="765175"/>
              <a:ext cx="966470" cy="4286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Rectangle 11">
              <a:hlinkClick r:id="" action="ppaction://hlinkshowjump?jump=nextslide"/>
            </p:cNvPr>
            <p:cNvSpPr/>
            <p:nvPr/>
          </p:nvSpPr>
          <p:spPr>
            <a:xfrm>
              <a:off x="7421881" y="765175"/>
              <a:ext cx="756989" cy="4000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next</a:t>
              </a:r>
            </a:p>
          </p:txBody>
        </p:sp>
        <p:sp>
          <p:nvSpPr>
            <p:cNvPr id="13" name="Arrow: Right 12">
              <a:hlinkClick r:id="" action="ppaction://hlinkshowjump?jump=nextslide"/>
            </p:cNvPr>
            <p:cNvSpPr/>
            <p:nvPr/>
          </p:nvSpPr>
          <p:spPr>
            <a:xfrm>
              <a:off x="8099521" y="895350"/>
              <a:ext cx="214243" cy="184150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</p:cSld>
  <p:clrMapOvr>
    <a:masterClrMapping/>
  </p:clrMapOvr>
  <p:transition spd="slow"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tom red"/>
          <p:cNvGrpSpPr>
            <a:grpSpLocks/>
          </p:cNvGrpSpPr>
          <p:nvPr/>
        </p:nvGrpSpPr>
        <p:grpSpPr bwMode="auto">
          <a:xfrm>
            <a:off x="757238" y="2751138"/>
            <a:ext cx="1987550" cy="3001962"/>
            <a:chOff x="756822" y="2750485"/>
            <a:chExt cx="1987550" cy="3002726"/>
          </a:xfrm>
        </p:grpSpPr>
        <p:sp>
          <p:nvSpPr>
            <p:cNvPr id="31" name="Rectangle 30"/>
            <p:cNvSpPr/>
            <p:nvPr/>
          </p:nvSpPr>
          <p:spPr>
            <a:xfrm>
              <a:off x="756822" y="3933473"/>
              <a:ext cx="1987550" cy="1819738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4602" name="Picture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918" y="2750485"/>
              <a:ext cx="1933487" cy="297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3" name="Pictur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358" y="4427515"/>
              <a:ext cx="1031252" cy="131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79" name="george red"/>
          <p:cNvGrpSpPr>
            <a:grpSpLocks/>
          </p:cNvGrpSpPr>
          <p:nvPr/>
        </p:nvGrpSpPr>
        <p:grpSpPr bwMode="auto">
          <a:xfrm>
            <a:off x="3290888" y="3001963"/>
            <a:ext cx="2557462" cy="2751137"/>
            <a:chOff x="3291479" y="3004787"/>
            <a:chExt cx="2557640" cy="2750805"/>
          </a:xfrm>
        </p:grpSpPr>
        <p:sp>
          <p:nvSpPr>
            <p:cNvPr id="24" name="Rectangle 23"/>
            <p:cNvSpPr/>
            <p:nvPr/>
          </p:nvSpPr>
          <p:spPr>
            <a:xfrm>
              <a:off x="3291479" y="3934950"/>
              <a:ext cx="2557640" cy="1820642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4599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860" y="3004787"/>
              <a:ext cx="2477460" cy="272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0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374" y="4411980"/>
              <a:ext cx="1031252" cy="131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0" name="ben red"/>
          <p:cNvGrpSpPr>
            <a:grpSpLocks/>
          </p:cNvGrpSpPr>
          <p:nvPr/>
        </p:nvGrpSpPr>
        <p:grpSpPr bwMode="auto">
          <a:xfrm>
            <a:off x="6399213" y="3063875"/>
            <a:ext cx="1984375" cy="2689225"/>
            <a:chOff x="6399589" y="3064513"/>
            <a:chExt cx="1984165" cy="2688888"/>
          </a:xfrm>
        </p:grpSpPr>
        <p:sp>
          <p:nvSpPr>
            <p:cNvPr id="27" name="Rectangle 26"/>
            <p:cNvSpPr/>
            <p:nvPr/>
          </p:nvSpPr>
          <p:spPr>
            <a:xfrm>
              <a:off x="6399589" y="3932767"/>
              <a:ext cx="1984165" cy="1820634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4596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2462" y="3064513"/>
              <a:ext cx="1917162" cy="266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7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665" y="4409599"/>
              <a:ext cx="1031252" cy="131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eorge green"/>
          <p:cNvGrpSpPr>
            <a:grpSpLocks/>
          </p:cNvGrpSpPr>
          <p:nvPr/>
        </p:nvGrpSpPr>
        <p:grpSpPr bwMode="auto">
          <a:xfrm>
            <a:off x="3290888" y="3003550"/>
            <a:ext cx="2557462" cy="2751138"/>
            <a:chOff x="3290889" y="1569000"/>
            <a:chExt cx="2557640" cy="2750805"/>
          </a:xfrm>
        </p:grpSpPr>
        <p:sp>
          <p:nvSpPr>
            <p:cNvPr id="11" name="Rectangle 10"/>
            <p:cNvSpPr/>
            <p:nvPr/>
          </p:nvSpPr>
          <p:spPr>
            <a:xfrm>
              <a:off x="3290889" y="2499162"/>
              <a:ext cx="2557640" cy="1820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4594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270" y="1569000"/>
              <a:ext cx="2477460" cy="272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tom green"/>
          <p:cNvGrpSpPr>
            <a:grpSpLocks/>
          </p:cNvGrpSpPr>
          <p:nvPr/>
        </p:nvGrpSpPr>
        <p:grpSpPr bwMode="auto">
          <a:xfrm>
            <a:off x="755650" y="2751138"/>
            <a:ext cx="1987550" cy="3003550"/>
            <a:chOff x="755650" y="1316234"/>
            <a:chExt cx="1987550" cy="3003571"/>
          </a:xfrm>
        </p:grpSpPr>
        <p:sp>
          <p:nvSpPr>
            <p:cNvPr id="9" name="Rectangle 8"/>
            <p:cNvSpPr/>
            <p:nvPr/>
          </p:nvSpPr>
          <p:spPr>
            <a:xfrm>
              <a:off x="755650" y="2498929"/>
              <a:ext cx="1987550" cy="182087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4592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431" y="1316234"/>
              <a:ext cx="1933487" cy="297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83" name="george"/>
          <p:cNvSpPr>
            <a:spLocks noChangeArrowheads="1"/>
          </p:cNvSpPr>
          <p:nvPr/>
        </p:nvSpPr>
        <p:spPr bwMode="auto">
          <a:xfrm>
            <a:off x="3554413" y="5767388"/>
            <a:ext cx="2025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600"/>
              <a:t>George Washington</a:t>
            </a:r>
          </a:p>
        </p:txBody>
      </p:sp>
      <p:sp>
        <p:nvSpPr>
          <p:cNvPr id="24584" name="tom"/>
          <p:cNvSpPr>
            <a:spLocks noChangeArrowheads="1"/>
          </p:cNvSpPr>
          <p:nvPr/>
        </p:nvSpPr>
        <p:spPr bwMode="auto">
          <a:xfrm>
            <a:off x="746125" y="5754688"/>
            <a:ext cx="1997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600"/>
              <a:t>Thomas Jefferson</a:t>
            </a:r>
          </a:p>
        </p:txBody>
      </p:sp>
      <p:sp>
        <p:nvSpPr>
          <p:cNvPr id="24585" name="text"/>
          <p:cNvSpPr>
            <a:spLocks noChangeArrowheads="1"/>
          </p:cNvSpPr>
          <p:nvPr/>
        </p:nvSpPr>
        <p:spPr bwMode="auto">
          <a:xfrm>
            <a:off x="2286000" y="1354138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US" altLang="en-US"/>
              <a:t>I suggested the idea of the first subscription library. Today it is called a public library.</a:t>
            </a:r>
            <a:endParaRPr lang="en-GB" altLang="en-US"/>
          </a:p>
        </p:txBody>
      </p:sp>
      <p:sp>
        <p:nvSpPr>
          <p:cNvPr id="24586" name="Title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US" altLang="en-US" sz="3600"/>
              <a:t>Who Am I?</a:t>
            </a:r>
            <a:endParaRPr lang="en-GB" altLang="en-US" sz="3600"/>
          </a:p>
        </p:txBody>
      </p:sp>
      <p:grpSp>
        <p:nvGrpSpPr>
          <p:cNvPr id="24587" name="ben green"/>
          <p:cNvGrpSpPr>
            <a:grpSpLocks/>
          </p:cNvGrpSpPr>
          <p:nvPr/>
        </p:nvGrpSpPr>
        <p:grpSpPr bwMode="auto">
          <a:xfrm>
            <a:off x="6397625" y="3065463"/>
            <a:ext cx="1984375" cy="2689225"/>
            <a:chOff x="6397837" y="1630916"/>
            <a:chExt cx="1984165" cy="2688888"/>
          </a:xfrm>
        </p:grpSpPr>
        <p:sp>
          <p:nvSpPr>
            <p:cNvPr id="38" name="Rectangle 37">
              <a:hlinkClick r:id="" action="ppaction://hlinkshowjump?jump=nextslide"/>
            </p:cNvPr>
            <p:cNvSpPr/>
            <p:nvPr/>
          </p:nvSpPr>
          <p:spPr>
            <a:xfrm>
              <a:off x="6397837" y="2499169"/>
              <a:ext cx="1984165" cy="182063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4590" name="Picture 38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0710" y="1630916"/>
              <a:ext cx="1917162" cy="266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88" name="ben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375400" y="5767388"/>
            <a:ext cx="1992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600"/>
              <a:t>Benjamin Franklin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4894263"/>
            <a:ext cx="8220075" cy="993775"/>
          </a:xfrm>
        </p:spPr>
        <p:txBody>
          <a:bodyPr/>
          <a:lstStyle/>
          <a:p>
            <a:r>
              <a:rPr lang="en-GB" altLang="en-US"/>
              <a:t>Benjamin Franklin</a:t>
            </a:r>
          </a:p>
        </p:txBody>
      </p:sp>
      <p:grpSp>
        <p:nvGrpSpPr>
          <p:cNvPr id="25603" name="Group 8"/>
          <p:cNvGrpSpPr>
            <a:grpSpLocks/>
          </p:cNvGrpSpPr>
          <p:nvPr/>
        </p:nvGrpSpPr>
        <p:grpSpPr bwMode="auto">
          <a:xfrm>
            <a:off x="3114675" y="1009650"/>
            <a:ext cx="2921000" cy="3957638"/>
            <a:chOff x="6397837" y="1630916"/>
            <a:chExt cx="1984165" cy="2688888"/>
          </a:xfrm>
        </p:grpSpPr>
        <p:sp>
          <p:nvSpPr>
            <p:cNvPr id="10" name="Rectangle 9"/>
            <p:cNvSpPr/>
            <p:nvPr/>
          </p:nvSpPr>
          <p:spPr>
            <a:xfrm>
              <a:off x="6397837" y="2499169"/>
              <a:ext cx="1984165" cy="182063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5609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0710" y="1630916"/>
              <a:ext cx="1917162" cy="266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04" name="Group 5"/>
          <p:cNvGrpSpPr>
            <a:grpSpLocks/>
          </p:cNvGrpSpPr>
          <p:nvPr/>
        </p:nvGrpSpPr>
        <p:grpSpPr bwMode="auto">
          <a:xfrm>
            <a:off x="7421563" y="765175"/>
            <a:ext cx="966787" cy="428625"/>
            <a:chOff x="7421881" y="765175"/>
            <a:chExt cx="966470" cy="428625"/>
          </a:xfrm>
        </p:grpSpPr>
        <p:sp>
          <p:nvSpPr>
            <p:cNvPr id="7" name="Rectangle 6">
              <a:hlinkClick r:id="" action="ppaction://hlinkshowjump?jump=nextslide"/>
            </p:cNvPr>
            <p:cNvSpPr/>
            <p:nvPr/>
          </p:nvSpPr>
          <p:spPr>
            <a:xfrm>
              <a:off x="7421881" y="765175"/>
              <a:ext cx="966470" cy="4286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" name="Rectangle 7">
              <a:hlinkClick r:id="" action="ppaction://hlinkshowjump?jump=nextslide"/>
            </p:cNvPr>
            <p:cNvSpPr/>
            <p:nvPr/>
          </p:nvSpPr>
          <p:spPr>
            <a:xfrm>
              <a:off x="7421881" y="765175"/>
              <a:ext cx="756989" cy="4000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next</a:t>
              </a:r>
            </a:p>
          </p:txBody>
        </p:sp>
        <p:sp>
          <p:nvSpPr>
            <p:cNvPr id="12" name="Arrow: Right 11">
              <a:hlinkClick r:id="" action="ppaction://hlinkshowjump?jump=nextslide"/>
            </p:cNvPr>
            <p:cNvSpPr/>
            <p:nvPr/>
          </p:nvSpPr>
          <p:spPr>
            <a:xfrm>
              <a:off x="8099521" y="895350"/>
              <a:ext cx="214243" cy="184150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</p:cSld>
  <p:clrMapOvr>
    <a:masterClrMapping/>
  </p:clrMapOvr>
  <p:transition spd="slow"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ben red"/>
          <p:cNvGrpSpPr>
            <a:grpSpLocks/>
          </p:cNvGrpSpPr>
          <p:nvPr/>
        </p:nvGrpSpPr>
        <p:grpSpPr bwMode="auto">
          <a:xfrm>
            <a:off x="6399213" y="3063875"/>
            <a:ext cx="1984375" cy="2689225"/>
            <a:chOff x="6399589" y="3064513"/>
            <a:chExt cx="1984165" cy="2688888"/>
          </a:xfrm>
        </p:grpSpPr>
        <p:sp>
          <p:nvSpPr>
            <p:cNvPr id="27" name="Rectangle 26"/>
            <p:cNvSpPr/>
            <p:nvPr/>
          </p:nvSpPr>
          <p:spPr>
            <a:xfrm>
              <a:off x="6399589" y="3932767"/>
              <a:ext cx="1984165" cy="1820634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6650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2462" y="3064513"/>
              <a:ext cx="1917162" cy="266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1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665" y="4409599"/>
              <a:ext cx="1031252" cy="131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27" name="george red"/>
          <p:cNvGrpSpPr>
            <a:grpSpLocks/>
          </p:cNvGrpSpPr>
          <p:nvPr/>
        </p:nvGrpSpPr>
        <p:grpSpPr bwMode="auto">
          <a:xfrm>
            <a:off x="3290888" y="3001963"/>
            <a:ext cx="2557462" cy="2751137"/>
            <a:chOff x="3291479" y="3004787"/>
            <a:chExt cx="2557640" cy="2750805"/>
          </a:xfrm>
        </p:grpSpPr>
        <p:sp>
          <p:nvSpPr>
            <p:cNvPr id="24" name="Rectangle 23"/>
            <p:cNvSpPr/>
            <p:nvPr/>
          </p:nvSpPr>
          <p:spPr>
            <a:xfrm>
              <a:off x="3291479" y="3934950"/>
              <a:ext cx="2557640" cy="1820642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6647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860" y="3004787"/>
              <a:ext cx="2477460" cy="272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8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374" y="4411980"/>
              <a:ext cx="1031252" cy="131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28" name="tom red"/>
          <p:cNvGrpSpPr>
            <a:grpSpLocks/>
          </p:cNvGrpSpPr>
          <p:nvPr/>
        </p:nvGrpSpPr>
        <p:grpSpPr bwMode="auto">
          <a:xfrm>
            <a:off x="757238" y="2751138"/>
            <a:ext cx="1987550" cy="3001962"/>
            <a:chOff x="756822" y="2750485"/>
            <a:chExt cx="1987550" cy="3002726"/>
          </a:xfrm>
        </p:grpSpPr>
        <p:sp>
          <p:nvSpPr>
            <p:cNvPr id="31" name="Rectangle 30"/>
            <p:cNvSpPr/>
            <p:nvPr/>
          </p:nvSpPr>
          <p:spPr>
            <a:xfrm>
              <a:off x="756822" y="3933473"/>
              <a:ext cx="1987550" cy="1819738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6644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918" y="2750485"/>
              <a:ext cx="1933487" cy="297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5" name="Pictur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358" y="4427515"/>
              <a:ext cx="1031252" cy="131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ben green"/>
          <p:cNvGrpSpPr>
            <a:grpSpLocks/>
          </p:cNvGrpSpPr>
          <p:nvPr/>
        </p:nvGrpSpPr>
        <p:grpSpPr bwMode="auto">
          <a:xfrm>
            <a:off x="6397625" y="3065463"/>
            <a:ext cx="1984375" cy="2689225"/>
            <a:chOff x="6397837" y="1630916"/>
            <a:chExt cx="1984165" cy="2688888"/>
          </a:xfrm>
        </p:grpSpPr>
        <p:sp>
          <p:nvSpPr>
            <p:cNvPr id="12" name="Rectangle 11"/>
            <p:cNvSpPr/>
            <p:nvPr/>
          </p:nvSpPr>
          <p:spPr>
            <a:xfrm>
              <a:off x="6397837" y="2499169"/>
              <a:ext cx="1984165" cy="182063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6642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0710" y="1630916"/>
              <a:ext cx="1917162" cy="266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eorge green"/>
          <p:cNvGrpSpPr>
            <a:grpSpLocks/>
          </p:cNvGrpSpPr>
          <p:nvPr/>
        </p:nvGrpSpPr>
        <p:grpSpPr bwMode="auto">
          <a:xfrm>
            <a:off x="3290888" y="3003550"/>
            <a:ext cx="2557462" cy="2751138"/>
            <a:chOff x="3290889" y="1569000"/>
            <a:chExt cx="2557640" cy="2750805"/>
          </a:xfrm>
        </p:grpSpPr>
        <p:sp>
          <p:nvSpPr>
            <p:cNvPr id="11" name="Rectangle 10"/>
            <p:cNvSpPr/>
            <p:nvPr/>
          </p:nvSpPr>
          <p:spPr>
            <a:xfrm>
              <a:off x="3290889" y="2499162"/>
              <a:ext cx="2557640" cy="1820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6640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270" y="1569000"/>
              <a:ext cx="2477460" cy="272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31" name="george"/>
          <p:cNvSpPr>
            <a:spLocks noChangeArrowheads="1"/>
          </p:cNvSpPr>
          <p:nvPr/>
        </p:nvSpPr>
        <p:spPr bwMode="auto">
          <a:xfrm>
            <a:off x="3554413" y="5767388"/>
            <a:ext cx="2025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600"/>
              <a:t>George Washington</a:t>
            </a:r>
          </a:p>
        </p:txBody>
      </p:sp>
      <p:sp>
        <p:nvSpPr>
          <p:cNvPr id="26632" name="ben"/>
          <p:cNvSpPr>
            <a:spLocks noChangeArrowheads="1"/>
          </p:cNvSpPr>
          <p:nvPr/>
        </p:nvSpPr>
        <p:spPr bwMode="auto">
          <a:xfrm>
            <a:off x="6375400" y="5767388"/>
            <a:ext cx="1992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600"/>
              <a:t>Benjamin Franklin</a:t>
            </a:r>
          </a:p>
        </p:txBody>
      </p:sp>
      <p:sp>
        <p:nvSpPr>
          <p:cNvPr id="26633" name="text"/>
          <p:cNvSpPr>
            <a:spLocks noChangeArrowheads="1"/>
          </p:cNvSpPr>
          <p:nvPr/>
        </p:nvSpPr>
        <p:spPr bwMode="auto">
          <a:xfrm>
            <a:off x="2286000" y="135413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US" altLang="en-US"/>
              <a:t>I sent Lewis and Clark to explore the West when I was president.</a:t>
            </a:r>
            <a:endParaRPr lang="en-GB" altLang="en-US"/>
          </a:p>
        </p:txBody>
      </p:sp>
      <p:sp>
        <p:nvSpPr>
          <p:cNvPr id="26634" name="Title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US" altLang="en-US" sz="3600"/>
              <a:t>Who Am I?</a:t>
            </a:r>
            <a:endParaRPr lang="en-GB" altLang="en-US" sz="3600"/>
          </a:p>
        </p:txBody>
      </p:sp>
      <p:grpSp>
        <p:nvGrpSpPr>
          <p:cNvPr id="26635" name="tom green"/>
          <p:cNvGrpSpPr>
            <a:grpSpLocks/>
          </p:cNvGrpSpPr>
          <p:nvPr/>
        </p:nvGrpSpPr>
        <p:grpSpPr bwMode="auto">
          <a:xfrm>
            <a:off x="755650" y="2751138"/>
            <a:ext cx="1987550" cy="3003550"/>
            <a:chOff x="755650" y="1316234"/>
            <a:chExt cx="1987550" cy="3003571"/>
          </a:xfrm>
        </p:grpSpPr>
        <p:sp>
          <p:nvSpPr>
            <p:cNvPr id="34" name="Rectangle 33">
              <a:hlinkClick r:id="" action="ppaction://hlinkshowjump?jump=nextslide"/>
            </p:cNvPr>
            <p:cNvSpPr/>
            <p:nvPr/>
          </p:nvSpPr>
          <p:spPr>
            <a:xfrm>
              <a:off x="755650" y="2498929"/>
              <a:ext cx="1987550" cy="182087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26638" name="Picture 3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431" y="1316234"/>
              <a:ext cx="1933487" cy="297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36" name="tom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46125" y="5754688"/>
            <a:ext cx="1997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600"/>
              <a:t>Thomas Jefferson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Well Do You Know…</a:t>
            </a:r>
          </a:p>
        </p:txBody>
      </p:sp>
      <p:grpSp>
        <p:nvGrpSpPr>
          <p:cNvPr id="9219" name="Group 15"/>
          <p:cNvGrpSpPr>
            <a:grpSpLocks/>
          </p:cNvGrpSpPr>
          <p:nvPr/>
        </p:nvGrpSpPr>
        <p:grpSpPr bwMode="auto">
          <a:xfrm>
            <a:off x="755650" y="1316038"/>
            <a:ext cx="1987550" cy="3003550"/>
            <a:chOff x="755650" y="1316234"/>
            <a:chExt cx="1987550" cy="3003571"/>
          </a:xfrm>
        </p:grpSpPr>
        <p:sp>
          <p:nvSpPr>
            <p:cNvPr id="9" name="Rectangle 8"/>
            <p:cNvSpPr/>
            <p:nvPr/>
          </p:nvSpPr>
          <p:spPr>
            <a:xfrm>
              <a:off x="755650" y="2498929"/>
              <a:ext cx="1987550" cy="182087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32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431" y="1316234"/>
              <a:ext cx="1933487" cy="297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0" name="Group 16"/>
          <p:cNvGrpSpPr>
            <a:grpSpLocks/>
          </p:cNvGrpSpPr>
          <p:nvPr/>
        </p:nvGrpSpPr>
        <p:grpSpPr bwMode="auto">
          <a:xfrm>
            <a:off x="3290888" y="1568450"/>
            <a:ext cx="2557462" cy="2751138"/>
            <a:chOff x="3290889" y="1569000"/>
            <a:chExt cx="2557640" cy="2750805"/>
          </a:xfrm>
        </p:grpSpPr>
        <p:sp>
          <p:nvSpPr>
            <p:cNvPr id="11" name="Rectangle 10"/>
            <p:cNvSpPr/>
            <p:nvPr/>
          </p:nvSpPr>
          <p:spPr>
            <a:xfrm>
              <a:off x="3290889" y="2499162"/>
              <a:ext cx="2557640" cy="1820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30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270" y="1569000"/>
              <a:ext cx="2477460" cy="272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1" name="Group 17"/>
          <p:cNvGrpSpPr>
            <a:grpSpLocks/>
          </p:cNvGrpSpPr>
          <p:nvPr/>
        </p:nvGrpSpPr>
        <p:grpSpPr bwMode="auto">
          <a:xfrm>
            <a:off x="6397625" y="1630363"/>
            <a:ext cx="1984375" cy="2689225"/>
            <a:chOff x="6397837" y="1630916"/>
            <a:chExt cx="1984165" cy="2688888"/>
          </a:xfrm>
        </p:grpSpPr>
        <p:sp>
          <p:nvSpPr>
            <p:cNvPr id="12" name="Rectangle 11"/>
            <p:cNvSpPr/>
            <p:nvPr/>
          </p:nvSpPr>
          <p:spPr>
            <a:xfrm>
              <a:off x="6397837" y="2499169"/>
              <a:ext cx="1984165" cy="182063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28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0710" y="1630916"/>
              <a:ext cx="1917162" cy="266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746125" y="4408488"/>
            <a:ext cx="1997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600"/>
              <a:t>Thomas Jefferson</a:t>
            </a:r>
          </a:p>
        </p:txBody>
      </p:sp>
      <p:sp>
        <p:nvSpPr>
          <p:cNvPr id="9223" name="Rectangle 13"/>
          <p:cNvSpPr>
            <a:spLocks noChangeArrowheads="1"/>
          </p:cNvSpPr>
          <p:nvPr/>
        </p:nvSpPr>
        <p:spPr bwMode="auto">
          <a:xfrm>
            <a:off x="3554413" y="4413250"/>
            <a:ext cx="2025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600"/>
              <a:t>George Washington</a:t>
            </a:r>
          </a:p>
        </p:txBody>
      </p:sp>
      <p:sp>
        <p:nvSpPr>
          <p:cNvPr id="9224" name="Rectangle 14"/>
          <p:cNvSpPr>
            <a:spLocks noChangeArrowheads="1"/>
          </p:cNvSpPr>
          <p:nvPr/>
        </p:nvSpPr>
        <p:spPr bwMode="auto">
          <a:xfrm>
            <a:off x="6375400" y="4418013"/>
            <a:ext cx="1992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600"/>
              <a:t>Benjamin Franklin</a:t>
            </a:r>
          </a:p>
        </p:txBody>
      </p:sp>
      <p:sp>
        <p:nvSpPr>
          <p:cNvPr id="19" name="Rectangle 18">
            <a:hlinkClick r:id="" action="ppaction://hlinkshowjump?jump=nextslide"/>
          </p:cNvPr>
          <p:cNvSpPr/>
          <p:nvPr/>
        </p:nvSpPr>
        <p:spPr>
          <a:xfrm>
            <a:off x="4213225" y="5664200"/>
            <a:ext cx="871538" cy="428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ectangle 19">
            <a:hlinkClick r:id="" action="ppaction://hlinkshowjump?jump=nextslide"/>
          </p:cNvPr>
          <p:cNvSpPr/>
          <p:nvPr/>
        </p:nvSpPr>
        <p:spPr>
          <a:xfrm>
            <a:off x="4213225" y="5664200"/>
            <a:ext cx="87153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Play!</a:t>
            </a:r>
          </a:p>
        </p:txBody>
      </p:sp>
    </p:spTree>
  </p:cSld>
  <p:clrMapOvr>
    <a:masterClrMapping/>
  </p:clrMapOvr>
  <p:transition spd="slow"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4894263"/>
            <a:ext cx="8220075" cy="993775"/>
          </a:xfrm>
        </p:spPr>
        <p:txBody>
          <a:bodyPr/>
          <a:lstStyle/>
          <a:p>
            <a:r>
              <a:rPr lang="en-GB" altLang="en-US"/>
              <a:t>Thomas Jefferson</a:t>
            </a:r>
          </a:p>
        </p:txBody>
      </p:sp>
      <p:grpSp>
        <p:nvGrpSpPr>
          <p:cNvPr id="27651" name="Group 2"/>
          <p:cNvGrpSpPr>
            <a:grpSpLocks/>
          </p:cNvGrpSpPr>
          <p:nvPr/>
        </p:nvGrpSpPr>
        <p:grpSpPr bwMode="auto">
          <a:xfrm>
            <a:off x="3109913" y="549275"/>
            <a:ext cx="2924175" cy="4418013"/>
            <a:chOff x="755650" y="1316234"/>
            <a:chExt cx="1987550" cy="3003571"/>
          </a:xfrm>
        </p:grpSpPr>
        <p:sp>
          <p:nvSpPr>
            <p:cNvPr id="4" name="Rectangle 3"/>
            <p:cNvSpPr/>
            <p:nvPr/>
          </p:nvSpPr>
          <p:spPr>
            <a:xfrm>
              <a:off x="755650" y="2499099"/>
              <a:ext cx="1987550" cy="18207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7657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431" y="1316234"/>
              <a:ext cx="1933487" cy="297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52" name="Group 9"/>
          <p:cNvGrpSpPr>
            <a:grpSpLocks/>
          </p:cNvGrpSpPr>
          <p:nvPr/>
        </p:nvGrpSpPr>
        <p:grpSpPr bwMode="auto">
          <a:xfrm>
            <a:off x="7421563" y="765175"/>
            <a:ext cx="966787" cy="428625"/>
            <a:chOff x="7421881" y="765175"/>
            <a:chExt cx="966470" cy="428625"/>
          </a:xfrm>
        </p:grpSpPr>
        <p:sp>
          <p:nvSpPr>
            <p:cNvPr id="11" name="Rectangle 10">
              <a:hlinkClick r:id="" action="ppaction://hlinkshowjump?jump=nextslide"/>
            </p:cNvPr>
            <p:cNvSpPr/>
            <p:nvPr/>
          </p:nvSpPr>
          <p:spPr>
            <a:xfrm>
              <a:off x="7421881" y="765175"/>
              <a:ext cx="966470" cy="4286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Rectangle 11">
              <a:hlinkClick r:id="" action="ppaction://hlinkshowjump?jump=nextslide"/>
            </p:cNvPr>
            <p:cNvSpPr/>
            <p:nvPr/>
          </p:nvSpPr>
          <p:spPr>
            <a:xfrm>
              <a:off x="7421881" y="765175"/>
              <a:ext cx="756989" cy="4000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next</a:t>
              </a:r>
            </a:p>
          </p:txBody>
        </p:sp>
        <p:sp>
          <p:nvSpPr>
            <p:cNvPr id="13" name="Arrow: Right 12">
              <a:hlinkClick r:id="" action="ppaction://hlinkshowjump?jump=nextslide"/>
            </p:cNvPr>
            <p:cNvSpPr/>
            <p:nvPr/>
          </p:nvSpPr>
          <p:spPr>
            <a:xfrm>
              <a:off x="8099521" y="895350"/>
              <a:ext cx="214243" cy="184150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</p:cSld>
  <p:clrMapOvr>
    <a:masterClrMapping/>
  </p:clrMapOvr>
  <p:transition spd="slow"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ben red"/>
          <p:cNvGrpSpPr>
            <a:grpSpLocks/>
          </p:cNvGrpSpPr>
          <p:nvPr/>
        </p:nvGrpSpPr>
        <p:grpSpPr bwMode="auto">
          <a:xfrm>
            <a:off x="6399213" y="3063875"/>
            <a:ext cx="1984375" cy="2689225"/>
            <a:chOff x="6399589" y="3064513"/>
            <a:chExt cx="1984165" cy="2688888"/>
          </a:xfrm>
        </p:grpSpPr>
        <p:sp>
          <p:nvSpPr>
            <p:cNvPr id="27" name="Rectangle 26"/>
            <p:cNvSpPr/>
            <p:nvPr/>
          </p:nvSpPr>
          <p:spPr>
            <a:xfrm>
              <a:off x="6399589" y="3932767"/>
              <a:ext cx="1984165" cy="1820634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8698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2462" y="3064513"/>
              <a:ext cx="1917162" cy="266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665" y="4409599"/>
              <a:ext cx="1031252" cy="131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75" name="tom red"/>
          <p:cNvGrpSpPr>
            <a:grpSpLocks/>
          </p:cNvGrpSpPr>
          <p:nvPr/>
        </p:nvGrpSpPr>
        <p:grpSpPr bwMode="auto">
          <a:xfrm>
            <a:off x="757238" y="2751138"/>
            <a:ext cx="1987550" cy="3001962"/>
            <a:chOff x="756822" y="2750485"/>
            <a:chExt cx="1987550" cy="3002726"/>
          </a:xfrm>
        </p:grpSpPr>
        <p:sp>
          <p:nvSpPr>
            <p:cNvPr id="31" name="Rectangle 30"/>
            <p:cNvSpPr/>
            <p:nvPr/>
          </p:nvSpPr>
          <p:spPr>
            <a:xfrm>
              <a:off x="756822" y="3933473"/>
              <a:ext cx="1987550" cy="1819738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8695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918" y="2750485"/>
              <a:ext cx="1933487" cy="297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6" name="Pictur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358" y="4427515"/>
              <a:ext cx="1031252" cy="131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76" name="george red"/>
          <p:cNvGrpSpPr>
            <a:grpSpLocks/>
          </p:cNvGrpSpPr>
          <p:nvPr/>
        </p:nvGrpSpPr>
        <p:grpSpPr bwMode="auto">
          <a:xfrm>
            <a:off x="3290888" y="3001963"/>
            <a:ext cx="2557462" cy="2751137"/>
            <a:chOff x="3291479" y="3004787"/>
            <a:chExt cx="2557640" cy="2750805"/>
          </a:xfrm>
        </p:grpSpPr>
        <p:sp>
          <p:nvSpPr>
            <p:cNvPr id="24" name="Rectangle 23"/>
            <p:cNvSpPr/>
            <p:nvPr/>
          </p:nvSpPr>
          <p:spPr>
            <a:xfrm>
              <a:off x="3291479" y="3934950"/>
              <a:ext cx="2557640" cy="1820642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8692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860" y="3004787"/>
              <a:ext cx="2477460" cy="272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3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374" y="4411980"/>
              <a:ext cx="1031252" cy="131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ben green"/>
          <p:cNvGrpSpPr>
            <a:grpSpLocks/>
          </p:cNvGrpSpPr>
          <p:nvPr/>
        </p:nvGrpSpPr>
        <p:grpSpPr bwMode="auto">
          <a:xfrm>
            <a:off x="6397625" y="3065463"/>
            <a:ext cx="1984375" cy="2689225"/>
            <a:chOff x="6397837" y="1630916"/>
            <a:chExt cx="1984165" cy="2688888"/>
          </a:xfrm>
        </p:grpSpPr>
        <p:sp>
          <p:nvSpPr>
            <p:cNvPr id="12" name="Rectangle 11"/>
            <p:cNvSpPr/>
            <p:nvPr/>
          </p:nvSpPr>
          <p:spPr>
            <a:xfrm>
              <a:off x="6397837" y="2499169"/>
              <a:ext cx="1984165" cy="182063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8690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0710" y="1630916"/>
              <a:ext cx="1917162" cy="266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tom green"/>
          <p:cNvGrpSpPr>
            <a:grpSpLocks/>
          </p:cNvGrpSpPr>
          <p:nvPr/>
        </p:nvGrpSpPr>
        <p:grpSpPr bwMode="auto">
          <a:xfrm>
            <a:off x="755650" y="2751138"/>
            <a:ext cx="1987550" cy="3003550"/>
            <a:chOff x="755650" y="1316234"/>
            <a:chExt cx="1987550" cy="3003571"/>
          </a:xfrm>
        </p:grpSpPr>
        <p:sp>
          <p:nvSpPr>
            <p:cNvPr id="9" name="Rectangle 8"/>
            <p:cNvSpPr/>
            <p:nvPr/>
          </p:nvSpPr>
          <p:spPr>
            <a:xfrm>
              <a:off x="755650" y="2498929"/>
              <a:ext cx="1987550" cy="182087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868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431" y="1316234"/>
              <a:ext cx="1933487" cy="297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79" name="tom"/>
          <p:cNvSpPr>
            <a:spLocks noChangeArrowheads="1"/>
          </p:cNvSpPr>
          <p:nvPr/>
        </p:nvSpPr>
        <p:spPr bwMode="auto">
          <a:xfrm>
            <a:off x="746125" y="5754688"/>
            <a:ext cx="1997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600"/>
              <a:t>Thomas Jefferson</a:t>
            </a:r>
          </a:p>
        </p:txBody>
      </p:sp>
      <p:sp>
        <p:nvSpPr>
          <p:cNvPr id="28680" name="ben"/>
          <p:cNvSpPr>
            <a:spLocks noChangeArrowheads="1"/>
          </p:cNvSpPr>
          <p:nvPr/>
        </p:nvSpPr>
        <p:spPr bwMode="auto">
          <a:xfrm>
            <a:off x="6375400" y="5767388"/>
            <a:ext cx="1992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600"/>
              <a:t>Benjamin Franklin</a:t>
            </a:r>
          </a:p>
        </p:txBody>
      </p:sp>
      <p:sp>
        <p:nvSpPr>
          <p:cNvPr id="28681" name="text"/>
          <p:cNvSpPr>
            <a:spLocks noChangeArrowheads="1"/>
          </p:cNvSpPr>
          <p:nvPr/>
        </p:nvSpPr>
        <p:spPr bwMode="auto">
          <a:xfrm>
            <a:off x="2286000" y="135413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US" altLang="en-US"/>
              <a:t>I wore dentures and many people knew me for my “wooden” teeth.</a:t>
            </a:r>
            <a:endParaRPr lang="en-GB" altLang="en-US"/>
          </a:p>
        </p:txBody>
      </p:sp>
      <p:sp>
        <p:nvSpPr>
          <p:cNvPr id="28682" name="Title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US" altLang="en-US" sz="3600"/>
              <a:t>Who Am I?</a:t>
            </a:r>
            <a:endParaRPr lang="en-GB" altLang="en-US" sz="3600"/>
          </a:p>
        </p:txBody>
      </p:sp>
      <p:grpSp>
        <p:nvGrpSpPr>
          <p:cNvPr id="28683" name="george green"/>
          <p:cNvGrpSpPr>
            <a:grpSpLocks/>
          </p:cNvGrpSpPr>
          <p:nvPr/>
        </p:nvGrpSpPr>
        <p:grpSpPr bwMode="auto">
          <a:xfrm>
            <a:off x="3290888" y="3003550"/>
            <a:ext cx="2557462" cy="2751138"/>
            <a:chOff x="3290889" y="1569000"/>
            <a:chExt cx="2557640" cy="2750805"/>
          </a:xfrm>
        </p:grpSpPr>
        <p:sp>
          <p:nvSpPr>
            <p:cNvPr id="34" name="Rectangle 33">
              <a:hlinkClick r:id="" action="ppaction://hlinkshowjump?jump=nextslide"/>
            </p:cNvPr>
            <p:cNvSpPr/>
            <p:nvPr/>
          </p:nvSpPr>
          <p:spPr>
            <a:xfrm>
              <a:off x="3290889" y="2499162"/>
              <a:ext cx="2557640" cy="1820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8686" name="Picture 3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270" y="1569000"/>
              <a:ext cx="2477460" cy="272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84" name="george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554413" y="5767388"/>
            <a:ext cx="2025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600"/>
              <a:t>George Washington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4894263"/>
            <a:ext cx="8220075" cy="993775"/>
          </a:xfrm>
        </p:spPr>
        <p:txBody>
          <a:bodyPr/>
          <a:lstStyle/>
          <a:p>
            <a:r>
              <a:rPr lang="en-GB" altLang="en-US"/>
              <a:t>George Washington</a:t>
            </a:r>
          </a:p>
        </p:txBody>
      </p:sp>
      <p:grpSp>
        <p:nvGrpSpPr>
          <p:cNvPr id="29699" name="george green"/>
          <p:cNvGrpSpPr>
            <a:grpSpLocks/>
          </p:cNvGrpSpPr>
          <p:nvPr/>
        </p:nvGrpSpPr>
        <p:grpSpPr bwMode="auto">
          <a:xfrm>
            <a:off x="2690813" y="912813"/>
            <a:ext cx="3770312" cy="4054475"/>
            <a:chOff x="3290889" y="1569000"/>
            <a:chExt cx="2557640" cy="2750805"/>
          </a:xfrm>
        </p:grpSpPr>
        <p:sp>
          <p:nvSpPr>
            <p:cNvPr id="7" name="Rectangle 6"/>
            <p:cNvSpPr/>
            <p:nvPr/>
          </p:nvSpPr>
          <p:spPr>
            <a:xfrm>
              <a:off x="3290889" y="2499578"/>
              <a:ext cx="2557640" cy="182022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9705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270" y="1569000"/>
              <a:ext cx="2477460" cy="272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00" name="Group 8"/>
          <p:cNvGrpSpPr>
            <a:grpSpLocks/>
          </p:cNvGrpSpPr>
          <p:nvPr/>
        </p:nvGrpSpPr>
        <p:grpSpPr bwMode="auto">
          <a:xfrm>
            <a:off x="7421563" y="765175"/>
            <a:ext cx="966787" cy="428625"/>
            <a:chOff x="7421881" y="765175"/>
            <a:chExt cx="966470" cy="428625"/>
          </a:xfrm>
        </p:grpSpPr>
        <p:sp>
          <p:nvSpPr>
            <p:cNvPr id="10" name="Rectangle 9">
              <a:hlinkClick r:id="" action="ppaction://hlinkshowjump?jump=nextslide"/>
            </p:cNvPr>
            <p:cNvSpPr/>
            <p:nvPr/>
          </p:nvSpPr>
          <p:spPr>
            <a:xfrm>
              <a:off x="7421881" y="765175"/>
              <a:ext cx="966470" cy="4286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" name="Rectangle 10">
              <a:hlinkClick r:id="" action="ppaction://hlinkshowjump?jump=nextslide"/>
            </p:cNvPr>
            <p:cNvSpPr/>
            <p:nvPr/>
          </p:nvSpPr>
          <p:spPr>
            <a:xfrm>
              <a:off x="7421881" y="765175"/>
              <a:ext cx="756989" cy="4000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next</a:t>
              </a:r>
            </a:p>
          </p:txBody>
        </p:sp>
        <p:sp>
          <p:nvSpPr>
            <p:cNvPr id="12" name="Arrow: Right 11">
              <a:hlinkClick r:id="" action="ppaction://hlinkshowjump?jump=nextslide"/>
            </p:cNvPr>
            <p:cNvSpPr/>
            <p:nvPr/>
          </p:nvSpPr>
          <p:spPr>
            <a:xfrm>
              <a:off x="8099521" y="895350"/>
              <a:ext cx="214243" cy="184150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</p:cSld>
  <p:clrMapOvr>
    <a:masterClrMapping/>
  </p:clrMapOvr>
  <p:transition spd="slow"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ben red"/>
          <p:cNvGrpSpPr>
            <a:grpSpLocks/>
          </p:cNvGrpSpPr>
          <p:nvPr/>
        </p:nvGrpSpPr>
        <p:grpSpPr bwMode="auto">
          <a:xfrm>
            <a:off x="6399213" y="3063875"/>
            <a:ext cx="1984375" cy="2689225"/>
            <a:chOff x="6399589" y="3064513"/>
            <a:chExt cx="1984165" cy="2688888"/>
          </a:xfrm>
        </p:grpSpPr>
        <p:sp>
          <p:nvSpPr>
            <p:cNvPr id="27" name="Rectangle 26"/>
            <p:cNvSpPr/>
            <p:nvPr/>
          </p:nvSpPr>
          <p:spPr>
            <a:xfrm>
              <a:off x="6399589" y="3932767"/>
              <a:ext cx="1984165" cy="1820634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30746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2462" y="3064513"/>
              <a:ext cx="1917162" cy="266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7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665" y="4409599"/>
              <a:ext cx="1031252" cy="131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23" name="tom red"/>
          <p:cNvGrpSpPr>
            <a:grpSpLocks/>
          </p:cNvGrpSpPr>
          <p:nvPr/>
        </p:nvGrpSpPr>
        <p:grpSpPr bwMode="auto">
          <a:xfrm>
            <a:off x="757238" y="2751138"/>
            <a:ext cx="1987550" cy="3001962"/>
            <a:chOff x="756822" y="2750485"/>
            <a:chExt cx="1987550" cy="3002726"/>
          </a:xfrm>
        </p:grpSpPr>
        <p:sp>
          <p:nvSpPr>
            <p:cNvPr id="31" name="Rectangle 30"/>
            <p:cNvSpPr/>
            <p:nvPr/>
          </p:nvSpPr>
          <p:spPr>
            <a:xfrm>
              <a:off x="756822" y="3933473"/>
              <a:ext cx="1987550" cy="1819738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30743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918" y="2750485"/>
              <a:ext cx="1933487" cy="297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4" name="Pictur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358" y="4427515"/>
              <a:ext cx="1031252" cy="131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24" name="george red"/>
          <p:cNvGrpSpPr>
            <a:grpSpLocks/>
          </p:cNvGrpSpPr>
          <p:nvPr/>
        </p:nvGrpSpPr>
        <p:grpSpPr bwMode="auto">
          <a:xfrm>
            <a:off x="3290888" y="3001963"/>
            <a:ext cx="2557462" cy="2751137"/>
            <a:chOff x="3291479" y="3004787"/>
            <a:chExt cx="2557640" cy="2750805"/>
          </a:xfrm>
        </p:grpSpPr>
        <p:sp>
          <p:nvSpPr>
            <p:cNvPr id="24" name="Rectangle 23"/>
            <p:cNvSpPr/>
            <p:nvPr/>
          </p:nvSpPr>
          <p:spPr>
            <a:xfrm>
              <a:off x="3291479" y="3934950"/>
              <a:ext cx="2557640" cy="1820642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30740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860" y="3004787"/>
              <a:ext cx="2477460" cy="272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1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374" y="4411980"/>
              <a:ext cx="1031252" cy="131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ben green"/>
          <p:cNvGrpSpPr>
            <a:grpSpLocks/>
          </p:cNvGrpSpPr>
          <p:nvPr/>
        </p:nvGrpSpPr>
        <p:grpSpPr bwMode="auto">
          <a:xfrm>
            <a:off x="6397625" y="3065463"/>
            <a:ext cx="1984375" cy="2689225"/>
            <a:chOff x="6397837" y="1630916"/>
            <a:chExt cx="1984165" cy="2688888"/>
          </a:xfrm>
        </p:grpSpPr>
        <p:sp>
          <p:nvSpPr>
            <p:cNvPr id="12" name="Rectangle 11"/>
            <p:cNvSpPr/>
            <p:nvPr/>
          </p:nvSpPr>
          <p:spPr>
            <a:xfrm>
              <a:off x="6397837" y="2499169"/>
              <a:ext cx="1984165" cy="182063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30738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0710" y="1630916"/>
              <a:ext cx="1917162" cy="266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tom green"/>
          <p:cNvGrpSpPr>
            <a:grpSpLocks/>
          </p:cNvGrpSpPr>
          <p:nvPr/>
        </p:nvGrpSpPr>
        <p:grpSpPr bwMode="auto">
          <a:xfrm>
            <a:off x="755650" y="2751138"/>
            <a:ext cx="1987550" cy="3003550"/>
            <a:chOff x="755650" y="1316234"/>
            <a:chExt cx="1987550" cy="3003571"/>
          </a:xfrm>
        </p:grpSpPr>
        <p:sp>
          <p:nvSpPr>
            <p:cNvPr id="9" name="Rectangle 8"/>
            <p:cNvSpPr/>
            <p:nvPr/>
          </p:nvSpPr>
          <p:spPr>
            <a:xfrm>
              <a:off x="755650" y="2498929"/>
              <a:ext cx="1987550" cy="182087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30736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431" y="1316234"/>
              <a:ext cx="1933487" cy="297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7" name="tom"/>
          <p:cNvSpPr>
            <a:spLocks noChangeArrowheads="1"/>
          </p:cNvSpPr>
          <p:nvPr/>
        </p:nvSpPr>
        <p:spPr bwMode="auto">
          <a:xfrm>
            <a:off x="746125" y="5754688"/>
            <a:ext cx="1997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600"/>
              <a:t>Thomas Jefferson</a:t>
            </a:r>
          </a:p>
        </p:txBody>
      </p:sp>
      <p:sp>
        <p:nvSpPr>
          <p:cNvPr id="30728" name="ben"/>
          <p:cNvSpPr>
            <a:spLocks noChangeArrowheads="1"/>
          </p:cNvSpPr>
          <p:nvPr/>
        </p:nvSpPr>
        <p:spPr bwMode="auto">
          <a:xfrm>
            <a:off x="6375400" y="5767388"/>
            <a:ext cx="1992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600"/>
              <a:t>Benjamin Franklin</a:t>
            </a:r>
          </a:p>
        </p:txBody>
      </p:sp>
      <p:sp>
        <p:nvSpPr>
          <p:cNvPr id="30729" name="text"/>
          <p:cNvSpPr>
            <a:spLocks noChangeArrowheads="1"/>
          </p:cNvSpPr>
          <p:nvPr/>
        </p:nvSpPr>
        <p:spPr bwMode="auto">
          <a:xfrm>
            <a:off x="2286000" y="135413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US" altLang="en-US"/>
              <a:t>I was the first president.</a:t>
            </a:r>
            <a:endParaRPr lang="en-GB" altLang="en-US"/>
          </a:p>
        </p:txBody>
      </p:sp>
      <p:sp>
        <p:nvSpPr>
          <p:cNvPr id="30730" name="Title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US" altLang="en-US" sz="3600"/>
              <a:t>Who Am I?</a:t>
            </a:r>
            <a:endParaRPr lang="en-GB" altLang="en-US" sz="3600"/>
          </a:p>
        </p:txBody>
      </p:sp>
      <p:grpSp>
        <p:nvGrpSpPr>
          <p:cNvPr id="30731" name="george green"/>
          <p:cNvGrpSpPr>
            <a:grpSpLocks/>
          </p:cNvGrpSpPr>
          <p:nvPr/>
        </p:nvGrpSpPr>
        <p:grpSpPr bwMode="auto">
          <a:xfrm>
            <a:off x="3290888" y="3003550"/>
            <a:ext cx="2557462" cy="2751138"/>
            <a:chOff x="3290889" y="1569000"/>
            <a:chExt cx="2557640" cy="2750805"/>
          </a:xfrm>
        </p:grpSpPr>
        <p:sp>
          <p:nvSpPr>
            <p:cNvPr id="34" name="Rectangle 33">
              <a:hlinkClick r:id="" action="ppaction://hlinkshowjump?jump=nextslide"/>
            </p:cNvPr>
            <p:cNvSpPr/>
            <p:nvPr/>
          </p:nvSpPr>
          <p:spPr>
            <a:xfrm>
              <a:off x="3290889" y="2499162"/>
              <a:ext cx="2557640" cy="1820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30734" name="Picture 3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270" y="1569000"/>
              <a:ext cx="2477460" cy="272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32" name="george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554413" y="5767388"/>
            <a:ext cx="2025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600"/>
              <a:t>George Washington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4894263"/>
            <a:ext cx="8220075" cy="993775"/>
          </a:xfrm>
        </p:spPr>
        <p:txBody>
          <a:bodyPr/>
          <a:lstStyle/>
          <a:p>
            <a:r>
              <a:rPr lang="en-GB" altLang="en-US"/>
              <a:t>George Washington</a:t>
            </a:r>
          </a:p>
        </p:txBody>
      </p:sp>
      <p:grpSp>
        <p:nvGrpSpPr>
          <p:cNvPr id="31747" name="george green"/>
          <p:cNvGrpSpPr>
            <a:grpSpLocks/>
          </p:cNvGrpSpPr>
          <p:nvPr/>
        </p:nvGrpSpPr>
        <p:grpSpPr bwMode="auto">
          <a:xfrm>
            <a:off x="2690813" y="912813"/>
            <a:ext cx="3770312" cy="4054475"/>
            <a:chOff x="3290889" y="1569000"/>
            <a:chExt cx="2557640" cy="2750805"/>
          </a:xfrm>
        </p:grpSpPr>
        <p:sp>
          <p:nvSpPr>
            <p:cNvPr id="7" name="Rectangle 6"/>
            <p:cNvSpPr/>
            <p:nvPr/>
          </p:nvSpPr>
          <p:spPr>
            <a:xfrm>
              <a:off x="3290889" y="2499578"/>
              <a:ext cx="2557640" cy="182022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31753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270" y="1569000"/>
              <a:ext cx="2477460" cy="272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48" name="Group 8"/>
          <p:cNvGrpSpPr>
            <a:grpSpLocks/>
          </p:cNvGrpSpPr>
          <p:nvPr/>
        </p:nvGrpSpPr>
        <p:grpSpPr bwMode="auto">
          <a:xfrm>
            <a:off x="7421563" y="765175"/>
            <a:ext cx="966787" cy="428625"/>
            <a:chOff x="7421881" y="765175"/>
            <a:chExt cx="966470" cy="428625"/>
          </a:xfrm>
        </p:grpSpPr>
        <p:sp>
          <p:nvSpPr>
            <p:cNvPr id="10" name="Rectangle 9">
              <a:hlinkClick r:id="" action="ppaction://hlinkshowjump?jump=nextslide"/>
            </p:cNvPr>
            <p:cNvSpPr/>
            <p:nvPr/>
          </p:nvSpPr>
          <p:spPr>
            <a:xfrm>
              <a:off x="7421881" y="765175"/>
              <a:ext cx="966470" cy="4286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" name="Rectangle 10">
              <a:hlinkClick r:id="" action="ppaction://hlinkshowjump?jump=nextslide"/>
            </p:cNvPr>
            <p:cNvSpPr/>
            <p:nvPr/>
          </p:nvSpPr>
          <p:spPr>
            <a:xfrm>
              <a:off x="7421881" y="765175"/>
              <a:ext cx="756989" cy="4000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next</a:t>
              </a:r>
            </a:p>
          </p:txBody>
        </p:sp>
        <p:sp>
          <p:nvSpPr>
            <p:cNvPr id="12" name="Arrow: Right 11">
              <a:hlinkClick r:id="" action="ppaction://hlinkshowjump?jump=nextslide"/>
            </p:cNvPr>
            <p:cNvSpPr/>
            <p:nvPr/>
          </p:nvSpPr>
          <p:spPr>
            <a:xfrm>
              <a:off x="8099521" y="895350"/>
              <a:ext cx="214243" cy="184150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</p:cSld>
  <p:clrMapOvr>
    <a:masterClrMapping/>
  </p:clrMapOvr>
  <p:transition spd="slow"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ben red"/>
          <p:cNvGrpSpPr>
            <a:grpSpLocks/>
          </p:cNvGrpSpPr>
          <p:nvPr/>
        </p:nvGrpSpPr>
        <p:grpSpPr bwMode="auto">
          <a:xfrm>
            <a:off x="6399213" y="3063875"/>
            <a:ext cx="1984375" cy="2689225"/>
            <a:chOff x="6399589" y="3064513"/>
            <a:chExt cx="1984165" cy="2688888"/>
          </a:xfrm>
        </p:grpSpPr>
        <p:sp>
          <p:nvSpPr>
            <p:cNvPr id="27" name="Rectangle 26"/>
            <p:cNvSpPr/>
            <p:nvPr/>
          </p:nvSpPr>
          <p:spPr>
            <a:xfrm>
              <a:off x="6399589" y="3932767"/>
              <a:ext cx="1984165" cy="1820634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32794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2462" y="3064513"/>
              <a:ext cx="1917162" cy="266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5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665" y="4409599"/>
              <a:ext cx="1031252" cy="131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771" name="george red"/>
          <p:cNvGrpSpPr>
            <a:grpSpLocks/>
          </p:cNvGrpSpPr>
          <p:nvPr/>
        </p:nvGrpSpPr>
        <p:grpSpPr bwMode="auto">
          <a:xfrm>
            <a:off x="3290888" y="3001963"/>
            <a:ext cx="2557462" cy="2751137"/>
            <a:chOff x="3291479" y="3004787"/>
            <a:chExt cx="2557640" cy="2750805"/>
          </a:xfrm>
        </p:grpSpPr>
        <p:sp>
          <p:nvSpPr>
            <p:cNvPr id="24" name="Rectangle 23"/>
            <p:cNvSpPr/>
            <p:nvPr/>
          </p:nvSpPr>
          <p:spPr>
            <a:xfrm>
              <a:off x="3291479" y="3934950"/>
              <a:ext cx="2557640" cy="1820642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32791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860" y="3004787"/>
              <a:ext cx="2477460" cy="272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2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374" y="4411980"/>
              <a:ext cx="1031252" cy="131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772" name="tom red"/>
          <p:cNvGrpSpPr>
            <a:grpSpLocks/>
          </p:cNvGrpSpPr>
          <p:nvPr/>
        </p:nvGrpSpPr>
        <p:grpSpPr bwMode="auto">
          <a:xfrm>
            <a:off x="757238" y="2751138"/>
            <a:ext cx="1987550" cy="3001962"/>
            <a:chOff x="756822" y="2750485"/>
            <a:chExt cx="1987550" cy="3002726"/>
          </a:xfrm>
        </p:grpSpPr>
        <p:sp>
          <p:nvSpPr>
            <p:cNvPr id="31" name="Rectangle 30"/>
            <p:cNvSpPr/>
            <p:nvPr/>
          </p:nvSpPr>
          <p:spPr>
            <a:xfrm>
              <a:off x="756822" y="3933473"/>
              <a:ext cx="1987550" cy="1819738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32788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918" y="2750485"/>
              <a:ext cx="1933487" cy="297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9" name="Pictur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358" y="4427515"/>
              <a:ext cx="1031252" cy="131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ben green"/>
          <p:cNvGrpSpPr>
            <a:grpSpLocks/>
          </p:cNvGrpSpPr>
          <p:nvPr/>
        </p:nvGrpSpPr>
        <p:grpSpPr bwMode="auto">
          <a:xfrm>
            <a:off x="6397625" y="3065463"/>
            <a:ext cx="1984375" cy="2689225"/>
            <a:chOff x="6397837" y="1630916"/>
            <a:chExt cx="1984165" cy="2688888"/>
          </a:xfrm>
        </p:grpSpPr>
        <p:sp>
          <p:nvSpPr>
            <p:cNvPr id="12" name="Rectangle 11"/>
            <p:cNvSpPr/>
            <p:nvPr/>
          </p:nvSpPr>
          <p:spPr>
            <a:xfrm>
              <a:off x="6397837" y="2499169"/>
              <a:ext cx="1984165" cy="182063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32786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0710" y="1630916"/>
              <a:ext cx="1917162" cy="266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eorge green"/>
          <p:cNvGrpSpPr>
            <a:grpSpLocks/>
          </p:cNvGrpSpPr>
          <p:nvPr/>
        </p:nvGrpSpPr>
        <p:grpSpPr bwMode="auto">
          <a:xfrm>
            <a:off x="3290888" y="3003550"/>
            <a:ext cx="2557462" cy="2751138"/>
            <a:chOff x="3290889" y="1569000"/>
            <a:chExt cx="2557640" cy="2750805"/>
          </a:xfrm>
        </p:grpSpPr>
        <p:sp>
          <p:nvSpPr>
            <p:cNvPr id="11" name="Rectangle 10"/>
            <p:cNvSpPr/>
            <p:nvPr/>
          </p:nvSpPr>
          <p:spPr>
            <a:xfrm>
              <a:off x="3290889" y="2499162"/>
              <a:ext cx="2557640" cy="1820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32784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270" y="1569000"/>
              <a:ext cx="2477460" cy="272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5" name="george"/>
          <p:cNvSpPr>
            <a:spLocks noChangeArrowheads="1"/>
          </p:cNvSpPr>
          <p:nvPr/>
        </p:nvSpPr>
        <p:spPr bwMode="auto">
          <a:xfrm>
            <a:off x="3554413" y="5767388"/>
            <a:ext cx="2025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600"/>
              <a:t>George Washington</a:t>
            </a:r>
          </a:p>
        </p:txBody>
      </p:sp>
      <p:sp>
        <p:nvSpPr>
          <p:cNvPr id="32776" name="ben"/>
          <p:cNvSpPr>
            <a:spLocks noChangeArrowheads="1"/>
          </p:cNvSpPr>
          <p:nvPr/>
        </p:nvSpPr>
        <p:spPr bwMode="auto">
          <a:xfrm>
            <a:off x="6375400" y="5767388"/>
            <a:ext cx="1992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600"/>
              <a:t>Benjamin Franklin</a:t>
            </a:r>
          </a:p>
        </p:txBody>
      </p:sp>
      <p:sp>
        <p:nvSpPr>
          <p:cNvPr id="32777" name="text"/>
          <p:cNvSpPr>
            <a:spLocks noChangeArrowheads="1"/>
          </p:cNvSpPr>
          <p:nvPr/>
        </p:nvSpPr>
        <p:spPr bwMode="auto">
          <a:xfrm>
            <a:off x="2286000" y="135413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US" altLang="en-US"/>
              <a:t>I drafted the Declaration of Independence when I was 33 years old.</a:t>
            </a:r>
            <a:endParaRPr lang="en-GB" altLang="en-US"/>
          </a:p>
        </p:txBody>
      </p:sp>
      <p:sp>
        <p:nvSpPr>
          <p:cNvPr id="32778" name="Title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US" altLang="en-US" sz="3600"/>
              <a:t>Who Am I?</a:t>
            </a:r>
            <a:endParaRPr lang="en-GB" altLang="en-US" sz="3600"/>
          </a:p>
        </p:txBody>
      </p:sp>
      <p:grpSp>
        <p:nvGrpSpPr>
          <p:cNvPr id="32779" name="tom green"/>
          <p:cNvGrpSpPr>
            <a:grpSpLocks/>
          </p:cNvGrpSpPr>
          <p:nvPr/>
        </p:nvGrpSpPr>
        <p:grpSpPr bwMode="auto">
          <a:xfrm>
            <a:off x="755650" y="2751138"/>
            <a:ext cx="1987550" cy="3003550"/>
            <a:chOff x="755650" y="1316234"/>
            <a:chExt cx="1987550" cy="3003571"/>
          </a:xfrm>
        </p:grpSpPr>
        <p:sp>
          <p:nvSpPr>
            <p:cNvPr id="34" name="Rectangle 33">
              <a:hlinkClick r:id="" action="ppaction://hlinkshowjump?jump=nextslide"/>
            </p:cNvPr>
            <p:cNvSpPr/>
            <p:nvPr/>
          </p:nvSpPr>
          <p:spPr>
            <a:xfrm>
              <a:off x="755650" y="2498929"/>
              <a:ext cx="1987550" cy="182087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32782" name="Picture 3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431" y="1316234"/>
              <a:ext cx="1933487" cy="297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80" name="tom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46125" y="5754688"/>
            <a:ext cx="1997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600"/>
              <a:t>Thomas Jefferson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4894263"/>
            <a:ext cx="8220075" cy="993775"/>
          </a:xfrm>
        </p:spPr>
        <p:txBody>
          <a:bodyPr/>
          <a:lstStyle/>
          <a:p>
            <a:r>
              <a:rPr lang="en-GB" altLang="en-US"/>
              <a:t>Thomas Jefferson</a:t>
            </a:r>
          </a:p>
        </p:txBody>
      </p:sp>
      <p:grpSp>
        <p:nvGrpSpPr>
          <p:cNvPr id="33795" name="Group 2"/>
          <p:cNvGrpSpPr>
            <a:grpSpLocks/>
          </p:cNvGrpSpPr>
          <p:nvPr/>
        </p:nvGrpSpPr>
        <p:grpSpPr bwMode="auto">
          <a:xfrm>
            <a:off x="3109913" y="549275"/>
            <a:ext cx="2924175" cy="4418013"/>
            <a:chOff x="755650" y="1316234"/>
            <a:chExt cx="1987550" cy="3003571"/>
          </a:xfrm>
        </p:grpSpPr>
        <p:sp>
          <p:nvSpPr>
            <p:cNvPr id="4" name="Rectangle 3"/>
            <p:cNvSpPr/>
            <p:nvPr/>
          </p:nvSpPr>
          <p:spPr>
            <a:xfrm>
              <a:off x="755650" y="2499099"/>
              <a:ext cx="1987550" cy="18207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33801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431" y="1316234"/>
              <a:ext cx="1933487" cy="297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796" name="Group 9"/>
          <p:cNvGrpSpPr>
            <a:grpSpLocks/>
          </p:cNvGrpSpPr>
          <p:nvPr/>
        </p:nvGrpSpPr>
        <p:grpSpPr bwMode="auto">
          <a:xfrm>
            <a:off x="7421563" y="765175"/>
            <a:ext cx="966787" cy="428625"/>
            <a:chOff x="7421881" y="765175"/>
            <a:chExt cx="966470" cy="428625"/>
          </a:xfrm>
        </p:grpSpPr>
        <p:sp>
          <p:nvSpPr>
            <p:cNvPr id="11" name="Rectangle 10">
              <a:hlinkClick r:id="" action="ppaction://hlinkshowjump?jump=nextslide"/>
            </p:cNvPr>
            <p:cNvSpPr/>
            <p:nvPr/>
          </p:nvSpPr>
          <p:spPr>
            <a:xfrm>
              <a:off x="7421881" y="765175"/>
              <a:ext cx="966470" cy="4286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Rectangle 11">
              <a:hlinkClick r:id="" action="ppaction://hlinkshowjump?jump=nextslide"/>
            </p:cNvPr>
            <p:cNvSpPr/>
            <p:nvPr/>
          </p:nvSpPr>
          <p:spPr>
            <a:xfrm>
              <a:off x="7421881" y="765175"/>
              <a:ext cx="756989" cy="4000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next</a:t>
              </a:r>
            </a:p>
          </p:txBody>
        </p:sp>
        <p:sp>
          <p:nvSpPr>
            <p:cNvPr id="13" name="Arrow: Right 12">
              <a:hlinkClick r:id="" action="ppaction://hlinkshowjump?jump=nextslide"/>
            </p:cNvPr>
            <p:cNvSpPr/>
            <p:nvPr/>
          </p:nvSpPr>
          <p:spPr>
            <a:xfrm>
              <a:off x="8099521" y="895350"/>
              <a:ext cx="214243" cy="184150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</p:cSld>
  <p:clrMapOvr>
    <a:masterClrMapping/>
  </p:clrMapOvr>
  <p:transition spd="slow"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eorge red"/>
          <p:cNvGrpSpPr>
            <a:grpSpLocks/>
          </p:cNvGrpSpPr>
          <p:nvPr/>
        </p:nvGrpSpPr>
        <p:grpSpPr bwMode="auto">
          <a:xfrm>
            <a:off x="3290888" y="3001963"/>
            <a:ext cx="2557462" cy="2751137"/>
            <a:chOff x="3291479" y="3004787"/>
            <a:chExt cx="2557640" cy="2750805"/>
          </a:xfrm>
        </p:grpSpPr>
        <p:sp>
          <p:nvSpPr>
            <p:cNvPr id="24" name="Rectangle 23"/>
            <p:cNvSpPr/>
            <p:nvPr/>
          </p:nvSpPr>
          <p:spPr>
            <a:xfrm>
              <a:off x="3291479" y="3934950"/>
              <a:ext cx="2557640" cy="1820642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34842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860" y="3004787"/>
              <a:ext cx="2477460" cy="272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3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374" y="4411980"/>
              <a:ext cx="1031252" cy="131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19" name="tom red"/>
          <p:cNvGrpSpPr>
            <a:grpSpLocks/>
          </p:cNvGrpSpPr>
          <p:nvPr/>
        </p:nvGrpSpPr>
        <p:grpSpPr bwMode="auto">
          <a:xfrm>
            <a:off x="757238" y="2751138"/>
            <a:ext cx="1987550" cy="3001962"/>
            <a:chOff x="756822" y="2750485"/>
            <a:chExt cx="1987550" cy="3002726"/>
          </a:xfrm>
        </p:grpSpPr>
        <p:sp>
          <p:nvSpPr>
            <p:cNvPr id="31" name="Rectangle 30"/>
            <p:cNvSpPr/>
            <p:nvPr/>
          </p:nvSpPr>
          <p:spPr>
            <a:xfrm>
              <a:off x="756822" y="3933473"/>
              <a:ext cx="1987550" cy="1819738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34839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918" y="2750485"/>
              <a:ext cx="1933487" cy="297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0" name="Pictur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358" y="4427515"/>
              <a:ext cx="1031252" cy="131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20" name="ben red"/>
          <p:cNvGrpSpPr>
            <a:grpSpLocks/>
          </p:cNvGrpSpPr>
          <p:nvPr/>
        </p:nvGrpSpPr>
        <p:grpSpPr bwMode="auto">
          <a:xfrm>
            <a:off x="6399213" y="3063875"/>
            <a:ext cx="1984375" cy="2689225"/>
            <a:chOff x="6399589" y="3064513"/>
            <a:chExt cx="1984165" cy="2688888"/>
          </a:xfrm>
        </p:grpSpPr>
        <p:sp>
          <p:nvSpPr>
            <p:cNvPr id="27" name="Rectangle 26"/>
            <p:cNvSpPr/>
            <p:nvPr/>
          </p:nvSpPr>
          <p:spPr>
            <a:xfrm>
              <a:off x="6399589" y="3932767"/>
              <a:ext cx="1984165" cy="1820634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34836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2462" y="3064513"/>
              <a:ext cx="1917162" cy="266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7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665" y="4409599"/>
              <a:ext cx="1031252" cy="131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tom green"/>
          <p:cNvGrpSpPr>
            <a:grpSpLocks/>
          </p:cNvGrpSpPr>
          <p:nvPr/>
        </p:nvGrpSpPr>
        <p:grpSpPr bwMode="auto">
          <a:xfrm>
            <a:off x="755650" y="2751138"/>
            <a:ext cx="1987550" cy="3003550"/>
            <a:chOff x="755650" y="1316234"/>
            <a:chExt cx="1987550" cy="3003571"/>
          </a:xfrm>
        </p:grpSpPr>
        <p:sp>
          <p:nvSpPr>
            <p:cNvPr id="9" name="Rectangle 8"/>
            <p:cNvSpPr/>
            <p:nvPr/>
          </p:nvSpPr>
          <p:spPr>
            <a:xfrm>
              <a:off x="755650" y="2498929"/>
              <a:ext cx="1987550" cy="182087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34834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431" y="1316234"/>
              <a:ext cx="1933487" cy="297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eorge green"/>
          <p:cNvGrpSpPr>
            <a:grpSpLocks/>
          </p:cNvGrpSpPr>
          <p:nvPr/>
        </p:nvGrpSpPr>
        <p:grpSpPr bwMode="auto">
          <a:xfrm>
            <a:off x="3290888" y="3003550"/>
            <a:ext cx="2557462" cy="2751138"/>
            <a:chOff x="3290889" y="1569000"/>
            <a:chExt cx="2557640" cy="2750805"/>
          </a:xfrm>
        </p:grpSpPr>
        <p:sp>
          <p:nvSpPr>
            <p:cNvPr id="11" name="Rectangle 10"/>
            <p:cNvSpPr/>
            <p:nvPr/>
          </p:nvSpPr>
          <p:spPr>
            <a:xfrm>
              <a:off x="3290889" y="2499162"/>
              <a:ext cx="2557640" cy="1820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3483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270" y="1569000"/>
              <a:ext cx="2477460" cy="272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23" name="george"/>
          <p:cNvSpPr>
            <a:spLocks noChangeArrowheads="1"/>
          </p:cNvSpPr>
          <p:nvPr/>
        </p:nvSpPr>
        <p:spPr bwMode="auto">
          <a:xfrm>
            <a:off x="3554413" y="5767388"/>
            <a:ext cx="2025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600"/>
              <a:t>George Washington</a:t>
            </a:r>
          </a:p>
        </p:txBody>
      </p:sp>
      <p:sp>
        <p:nvSpPr>
          <p:cNvPr id="34824" name="tom"/>
          <p:cNvSpPr>
            <a:spLocks noChangeArrowheads="1"/>
          </p:cNvSpPr>
          <p:nvPr/>
        </p:nvSpPr>
        <p:spPr bwMode="auto">
          <a:xfrm>
            <a:off x="746125" y="5754688"/>
            <a:ext cx="1997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600"/>
              <a:t>Thomas Jefferson</a:t>
            </a:r>
          </a:p>
        </p:txBody>
      </p:sp>
      <p:sp>
        <p:nvSpPr>
          <p:cNvPr id="34825" name="text"/>
          <p:cNvSpPr>
            <a:spLocks noChangeArrowheads="1"/>
          </p:cNvSpPr>
          <p:nvPr/>
        </p:nvSpPr>
        <p:spPr bwMode="auto">
          <a:xfrm>
            <a:off x="2080034" y="1354138"/>
            <a:ext cx="49839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US" altLang="en-US" dirty="0"/>
              <a:t>My newspaper, “The Pennsylvania Gazette,” became very popular and profitable.</a:t>
            </a:r>
            <a:endParaRPr lang="en-GB" altLang="en-US" dirty="0"/>
          </a:p>
        </p:txBody>
      </p:sp>
      <p:sp>
        <p:nvSpPr>
          <p:cNvPr id="34826" name="Title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US" altLang="en-US" sz="3600"/>
              <a:t>Who Am I?</a:t>
            </a:r>
            <a:endParaRPr lang="en-GB" altLang="en-US" sz="3600"/>
          </a:p>
        </p:txBody>
      </p:sp>
      <p:grpSp>
        <p:nvGrpSpPr>
          <p:cNvPr id="34827" name="ben green"/>
          <p:cNvGrpSpPr>
            <a:grpSpLocks/>
          </p:cNvGrpSpPr>
          <p:nvPr/>
        </p:nvGrpSpPr>
        <p:grpSpPr bwMode="auto">
          <a:xfrm>
            <a:off x="6397625" y="3065463"/>
            <a:ext cx="1984375" cy="2689225"/>
            <a:chOff x="6397837" y="1630916"/>
            <a:chExt cx="1984165" cy="2688888"/>
          </a:xfrm>
        </p:grpSpPr>
        <p:sp>
          <p:nvSpPr>
            <p:cNvPr id="34" name="Rectangle 33">
              <a:hlinkClick r:id="" action="ppaction://hlinkshowjump?jump=nextslide"/>
            </p:cNvPr>
            <p:cNvSpPr/>
            <p:nvPr/>
          </p:nvSpPr>
          <p:spPr>
            <a:xfrm>
              <a:off x="6397837" y="2499169"/>
              <a:ext cx="1984165" cy="182063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34830" name="Picture 3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0710" y="1630916"/>
              <a:ext cx="1917162" cy="266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28" name="ben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375400" y="5767388"/>
            <a:ext cx="1992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600"/>
              <a:t>Benjamin Franklin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4894263"/>
            <a:ext cx="8220075" cy="993775"/>
          </a:xfrm>
        </p:spPr>
        <p:txBody>
          <a:bodyPr/>
          <a:lstStyle/>
          <a:p>
            <a:r>
              <a:rPr lang="en-GB" altLang="en-US"/>
              <a:t>Benjamin Franklin</a:t>
            </a:r>
          </a:p>
        </p:txBody>
      </p:sp>
      <p:grpSp>
        <p:nvGrpSpPr>
          <p:cNvPr id="35843" name="Group 8"/>
          <p:cNvGrpSpPr>
            <a:grpSpLocks/>
          </p:cNvGrpSpPr>
          <p:nvPr/>
        </p:nvGrpSpPr>
        <p:grpSpPr bwMode="auto">
          <a:xfrm>
            <a:off x="3114675" y="1009650"/>
            <a:ext cx="2921000" cy="3957638"/>
            <a:chOff x="6397837" y="1630916"/>
            <a:chExt cx="1984165" cy="2688888"/>
          </a:xfrm>
        </p:grpSpPr>
        <p:sp>
          <p:nvSpPr>
            <p:cNvPr id="10" name="Rectangle 9"/>
            <p:cNvSpPr/>
            <p:nvPr/>
          </p:nvSpPr>
          <p:spPr>
            <a:xfrm>
              <a:off x="6397837" y="2499169"/>
              <a:ext cx="1984165" cy="182063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35849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0710" y="1630916"/>
              <a:ext cx="1917162" cy="266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44" name="Group 5"/>
          <p:cNvGrpSpPr>
            <a:grpSpLocks/>
          </p:cNvGrpSpPr>
          <p:nvPr/>
        </p:nvGrpSpPr>
        <p:grpSpPr bwMode="auto">
          <a:xfrm>
            <a:off x="7421563" y="765175"/>
            <a:ext cx="966787" cy="428625"/>
            <a:chOff x="7421881" y="765175"/>
            <a:chExt cx="966470" cy="428625"/>
          </a:xfrm>
        </p:grpSpPr>
        <p:sp>
          <p:nvSpPr>
            <p:cNvPr id="7" name="Rectangle 6">
              <a:hlinkClick r:id="" action="ppaction://hlinkshowjump?jump=nextslide"/>
            </p:cNvPr>
            <p:cNvSpPr/>
            <p:nvPr/>
          </p:nvSpPr>
          <p:spPr>
            <a:xfrm>
              <a:off x="7421881" y="765175"/>
              <a:ext cx="966470" cy="4286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" name="Rectangle 7">
              <a:hlinkClick r:id="" action="ppaction://hlinkshowjump?jump=nextslide"/>
            </p:cNvPr>
            <p:cNvSpPr/>
            <p:nvPr/>
          </p:nvSpPr>
          <p:spPr>
            <a:xfrm>
              <a:off x="7421881" y="765175"/>
              <a:ext cx="756989" cy="4000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next</a:t>
              </a:r>
            </a:p>
          </p:txBody>
        </p:sp>
        <p:sp>
          <p:nvSpPr>
            <p:cNvPr id="12" name="Arrow: Right 11">
              <a:hlinkClick r:id="" action="ppaction://hlinkshowjump?jump=nextslide"/>
            </p:cNvPr>
            <p:cNvSpPr/>
            <p:nvPr/>
          </p:nvSpPr>
          <p:spPr>
            <a:xfrm>
              <a:off x="8099521" y="895350"/>
              <a:ext cx="214243" cy="184150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</p:cSld>
  <p:clrMapOvr>
    <a:masterClrMapping/>
  </p:clrMapOvr>
  <p:transition spd="slow"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265238" y="4068763"/>
            <a:ext cx="6580187" cy="20224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867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Well Done!</a:t>
            </a:r>
          </a:p>
        </p:txBody>
      </p:sp>
      <p:pic>
        <p:nvPicPr>
          <p:cNvPr id="3686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2643188"/>
            <a:ext cx="22002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2986088"/>
            <a:ext cx="2195513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0" name="Group 2"/>
          <p:cNvGrpSpPr>
            <a:grpSpLocks/>
          </p:cNvGrpSpPr>
          <p:nvPr/>
        </p:nvGrpSpPr>
        <p:grpSpPr bwMode="auto">
          <a:xfrm>
            <a:off x="3725863" y="1677988"/>
            <a:ext cx="1695450" cy="471487"/>
            <a:chOff x="6988946" y="4992056"/>
            <a:chExt cx="1694619" cy="472123"/>
          </a:xfrm>
        </p:grpSpPr>
        <p:sp>
          <p:nvSpPr>
            <p:cNvPr id="19" name="Rectangle 18">
              <a:hlinkClick r:id="rId4" action="ppaction://hlinksldjump"/>
            </p:cNvPr>
            <p:cNvSpPr/>
            <p:nvPr/>
          </p:nvSpPr>
          <p:spPr>
            <a:xfrm>
              <a:off x="7014334" y="4992056"/>
              <a:ext cx="1669231" cy="47212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0" name="Rectangle 19">
              <a:hlinkClick r:id="rId4" action="ppaction://hlinksldjump"/>
            </p:cNvPr>
            <p:cNvSpPr/>
            <p:nvPr/>
          </p:nvSpPr>
          <p:spPr>
            <a:xfrm>
              <a:off x="6988946" y="5030207"/>
              <a:ext cx="1694619" cy="40059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Play Again?</a:t>
              </a:r>
            </a:p>
          </p:txBody>
        </p:sp>
      </p:grpSp>
      <p:pic>
        <p:nvPicPr>
          <p:cNvPr id="3687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2773363"/>
            <a:ext cx="2967038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2" name="Group 22"/>
          <p:cNvGrpSpPr>
            <a:grpSpLocks/>
          </p:cNvGrpSpPr>
          <p:nvPr/>
        </p:nvGrpSpPr>
        <p:grpSpPr bwMode="auto">
          <a:xfrm>
            <a:off x="7421563" y="765175"/>
            <a:ext cx="966787" cy="361950"/>
            <a:chOff x="7421881" y="765176"/>
            <a:chExt cx="966470" cy="361424"/>
          </a:xfrm>
        </p:grpSpPr>
        <p:sp>
          <p:nvSpPr>
            <p:cNvPr id="24" name="Rectangle 23">
              <a:hlinkClick r:id="" action="ppaction://hlinkshowjump?jump=nextslide"/>
            </p:cNvPr>
            <p:cNvSpPr/>
            <p:nvPr/>
          </p:nvSpPr>
          <p:spPr>
            <a:xfrm>
              <a:off x="7421881" y="765176"/>
              <a:ext cx="966470" cy="36142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5" name="Rectangle 24">
              <a:hlinkClick r:id="" action="ppaction://hlinkshowjump?jump=nextslide"/>
            </p:cNvPr>
            <p:cNvSpPr/>
            <p:nvPr/>
          </p:nvSpPr>
          <p:spPr>
            <a:xfrm>
              <a:off x="7421881" y="781028"/>
              <a:ext cx="966470" cy="33764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Finished</a:t>
              </a:r>
            </a:p>
          </p:txBody>
        </p:sp>
      </p:grpSp>
    </p:spTree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ben red"/>
          <p:cNvGrpSpPr>
            <a:grpSpLocks/>
          </p:cNvGrpSpPr>
          <p:nvPr/>
        </p:nvGrpSpPr>
        <p:grpSpPr bwMode="auto">
          <a:xfrm>
            <a:off x="6399213" y="3063875"/>
            <a:ext cx="1984375" cy="2689225"/>
            <a:chOff x="6399589" y="3064513"/>
            <a:chExt cx="1984165" cy="2688888"/>
          </a:xfrm>
        </p:grpSpPr>
        <p:sp>
          <p:nvSpPr>
            <p:cNvPr id="27" name="Rectangle 26"/>
            <p:cNvSpPr/>
            <p:nvPr/>
          </p:nvSpPr>
          <p:spPr>
            <a:xfrm>
              <a:off x="6399589" y="3932767"/>
              <a:ext cx="1984165" cy="1820634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0266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2462" y="3064513"/>
              <a:ext cx="1917162" cy="266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7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665" y="4409599"/>
              <a:ext cx="1031252" cy="131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3" name="george red"/>
          <p:cNvGrpSpPr>
            <a:grpSpLocks/>
          </p:cNvGrpSpPr>
          <p:nvPr/>
        </p:nvGrpSpPr>
        <p:grpSpPr bwMode="auto">
          <a:xfrm>
            <a:off x="3290888" y="3001963"/>
            <a:ext cx="2557462" cy="2751137"/>
            <a:chOff x="3291479" y="3004787"/>
            <a:chExt cx="2557640" cy="2750805"/>
          </a:xfrm>
        </p:grpSpPr>
        <p:sp>
          <p:nvSpPr>
            <p:cNvPr id="24" name="Rectangle 23"/>
            <p:cNvSpPr/>
            <p:nvPr/>
          </p:nvSpPr>
          <p:spPr>
            <a:xfrm>
              <a:off x="3291479" y="3934950"/>
              <a:ext cx="2557640" cy="1820642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0263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860" y="3004787"/>
              <a:ext cx="2477460" cy="272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374" y="4411980"/>
              <a:ext cx="1031252" cy="131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4" name="tom red"/>
          <p:cNvGrpSpPr>
            <a:grpSpLocks/>
          </p:cNvGrpSpPr>
          <p:nvPr/>
        </p:nvGrpSpPr>
        <p:grpSpPr bwMode="auto">
          <a:xfrm>
            <a:off x="757238" y="2751138"/>
            <a:ext cx="1987550" cy="3001962"/>
            <a:chOff x="756822" y="2750485"/>
            <a:chExt cx="1987550" cy="3002726"/>
          </a:xfrm>
        </p:grpSpPr>
        <p:sp>
          <p:nvSpPr>
            <p:cNvPr id="31" name="Rectangle 30"/>
            <p:cNvSpPr/>
            <p:nvPr/>
          </p:nvSpPr>
          <p:spPr>
            <a:xfrm>
              <a:off x="756822" y="3933473"/>
              <a:ext cx="1987550" cy="1819738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0260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918" y="2750485"/>
              <a:ext cx="1933487" cy="297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1" name="Pictur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358" y="4427515"/>
              <a:ext cx="1031252" cy="131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ben green"/>
          <p:cNvGrpSpPr>
            <a:grpSpLocks/>
          </p:cNvGrpSpPr>
          <p:nvPr/>
        </p:nvGrpSpPr>
        <p:grpSpPr bwMode="auto">
          <a:xfrm>
            <a:off x="6397625" y="3065463"/>
            <a:ext cx="1984375" cy="2689225"/>
            <a:chOff x="6397837" y="1630916"/>
            <a:chExt cx="1984165" cy="2688888"/>
          </a:xfrm>
        </p:grpSpPr>
        <p:sp>
          <p:nvSpPr>
            <p:cNvPr id="12" name="Rectangle 11"/>
            <p:cNvSpPr/>
            <p:nvPr/>
          </p:nvSpPr>
          <p:spPr>
            <a:xfrm>
              <a:off x="6397837" y="2499169"/>
              <a:ext cx="1984165" cy="182063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0258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0710" y="1630916"/>
              <a:ext cx="1917162" cy="266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eorge green"/>
          <p:cNvGrpSpPr>
            <a:grpSpLocks/>
          </p:cNvGrpSpPr>
          <p:nvPr/>
        </p:nvGrpSpPr>
        <p:grpSpPr bwMode="auto">
          <a:xfrm>
            <a:off x="3290888" y="3003550"/>
            <a:ext cx="2557462" cy="2751138"/>
            <a:chOff x="3290889" y="1569000"/>
            <a:chExt cx="2557640" cy="2750805"/>
          </a:xfrm>
        </p:grpSpPr>
        <p:sp>
          <p:nvSpPr>
            <p:cNvPr id="11" name="Rectangle 10"/>
            <p:cNvSpPr/>
            <p:nvPr/>
          </p:nvSpPr>
          <p:spPr>
            <a:xfrm>
              <a:off x="3290889" y="2499162"/>
              <a:ext cx="2557640" cy="1820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0256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270" y="1569000"/>
              <a:ext cx="2477460" cy="272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7" name="tom green"/>
          <p:cNvGrpSpPr>
            <a:grpSpLocks/>
          </p:cNvGrpSpPr>
          <p:nvPr/>
        </p:nvGrpSpPr>
        <p:grpSpPr bwMode="auto">
          <a:xfrm>
            <a:off x="755650" y="2751138"/>
            <a:ext cx="1987550" cy="3003550"/>
            <a:chOff x="755650" y="1316234"/>
            <a:chExt cx="1987550" cy="3003571"/>
          </a:xfrm>
        </p:grpSpPr>
        <p:sp>
          <p:nvSpPr>
            <p:cNvPr id="9" name="Rectangle 8">
              <a:hlinkClick r:id="" action="ppaction://hlinkshowjump?jump=nextslide"/>
            </p:cNvPr>
            <p:cNvSpPr/>
            <p:nvPr/>
          </p:nvSpPr>
          <p:spPr>
            <a:xfrm>
              <a:off x="755650" y="2498929"/>
              <a:ext cx="1987550" cy="182087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0254" name="Picture 7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431" y="1316234"/>
              <a:ext cx="1933487" cy="297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8" name="george"/>
          <p:cNvSpPr>
            <a:spLocks noChangeArrowheads="1"/>
          </p:cNvSpPr>
          <p:nvPr/>
        </p:nvSpPr>
        <p:spPr bwMode="auto">
          <a:xfrm>
            <a:off x="3554413" y="5767388"/>
            <a:ext cx="2025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600"/>
              <a:t>George Washington</a:t>
            </a:r>
          </a:p>
        </p:txBody>
      </p:sp>
      <p:sp>
        <p:nvSpPr>
          <p:cNvPr id="10249" name="tom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46125" y="5754688"/>
            <a:ext cx="1997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600"/>
              <a:t>Thomas Jefferson</a:t>
            </a:r>
          </a:p>
        </p:txBody>
      </p:sp>
      <p:sp>
        <p:nvSpPr>
          <p:cNvPr id="10250" name="ben"/>
          <p:cNvSpPr>
            <a:spLocks noChangeArrowheads="1"/>
          </p:cNvSpPr>
          <p:nvPr/>
        </p:nvSpPr>
        <p:spPr bwMode="auto">
          <a:xfrm>
            <a:off x="6375400" y="5767388"/>
            <a:ext cx="1992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600"/>
              <a:t>Benjamin Franklin</a:t>
            </a:r>
          </a:p>
        </p:txBody>
      </p:sp>
      <p:sp>
        <p:nvSpPr>
          <p:cNvPr id="10251" name="text"/>
          <p:cNvSpPr>
            <a:spLocks noChangeArrowheads="1"/>
          </p:cNvSpPr>
          <p:nvPr/>
        </p:nvSpPr>
        <p:spPr bwMode="auto">
          <a:xfrm>
            <a:off x="2286000" y="1354138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US" altLang="en-US" dirty="0"/>
              <a:t>I was an amateur architect. I designed Monticello, submitted designs for the White House, and proposed designs for the Capital of Virginia in Richmond.</a:t>
            </a:r>
            <a:endParaRPr lang="en-GB" altLang="en-US" dirty="0"/>
          </a:p>
        </p:txBody>
      </p:sp>
      <p:sp>
        <p:nvSpPr>
          <p:cNvPr id="10252" name="Title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US" altLang="en-US" sz="3600"/>
              <a:t>Who Am I?</a:t>
            </a:r>
            <a:endParaRPr lang="en-GB" altLang="en-US" sz="360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4894263"/>
            <a:ext cx="8220075" cy="993775"/>
          </a:xfrm>
        </p:spPr>
        <p:txBody>
          <a:bodyPr/>
          <a:lstStyle/>
          <a:p>
            <a:r>
              <a:rPr lang="en-GB" altLang="en-US"/>
              <a:t>Thomas Jefferson</a:t>
            </a:r>
          </a:p>
        </p:txBody>
      </p:sp>
      <p:grpSp>
        <p:nvGrpSpPr>
          <p:cNvPr id="11267" name="Group 2"/>
          <p:cNvGrpSpPr>
            <a:grpSpLocks/>
          </p:cNvGrpSpPr>
          <p:nvPr/>
        </p:nvGrpSpPr>
        <p:grpSpPr bwMode="auto">
          <a:xfrm>
            <a:off x="3109913" y="549275"/>
            <a:ext cx="2924175" cy="4418013"/>
            <a:chOff x="755650" y="1316234"/>
            <a:chExt cx="1987550" cy="3003571"/>
          </a:xfrm>
        </p:grpSpPr>
        <p:sp>
          <p:nvSpPr>
            <p:cNvPr id="4" name="Rectangle 3"/>
            <p:cNvSpPr/>
            <p:nvPr/>
          </p:nvSpPr>
          <p:spPr>
            <a:xfrm>
              <a:off x="755650" y="2499099"/>
              <a:ext cx="1987550" cy="18207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1273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431" y="1316234"/>
              <a:ext cx="1933487" cy="297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68" name="Group 9"/>
          <p:cNvGrpSpPr>
            <a:grpSpLocks/>
          </p:cNvGrpSpPr>
          <p:nvPr/>
        </p:nvGrpSpPr>
        <p:grpSpPr bwMode="auto">
          <a:xfrm>
            <a:off x="7421563" y="765175"/>
            <a:ext cx="966787" cy="428625"/>
            <a:chOff x="7421881" y="765175"/>
            <a:chExt cx="966470" cy="428625"/>
          </a:xfrm>
        </p:grpSpPr>
        <p:sp>
          <p:nvSpPr>
            <p:cNvPr id="11" name="Rectangle 10">
              <a:hlinkClick r:id="" action="ppaction://hlinkshowjump?jump=nextslide"/>
            </p:cNvPr>
            <p:cNvSpPr/>
            <p:nvPr/>
          </p:nvSpPr>
          <p:spPr>
            <a:xfrm>
              <a:off x="7421881" y="765175"/>
              <a:ext cx="966470" cy="4286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Rectangle 11">
              <a:hlinkClick r:id="" action="ppaction://hlinkshowjump?jump=nextslide"/>
            </p:cNvPr>
            <p:cNvSpPr/>
            <p:nvPr/>
          </p:nvSpPr>
          <p:spPr>
            <a:xfrm>
              <a:off x="7421881" y="765175"/>
              <a:ext cx="756989" cy="4000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next</a:t>
              </a:r>
            </a:p>
          </p:txBody>
        </p:sp>
        <p:sp>
          <p:nvSpPr>
            <p:cNvPr id="13" name="Arrow: Right 12">
              <a:hlinkClick r:id="" action="ppaction://hlinkshowjump?jump=nextslide"/>
            </p:cNvPr>
            <p:cNvSpPr/>
            <p:nvPr/>
          </p:nvSpPr>
          <p:spPr>
            <a:xfrm>
              <a:off x="8099521" y="895350"/>
              <a:ext cx="214243" cy="184150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tom red"/>
          <p:cNvGrpSpPr>
            <a:grpSpLocks/>
          </p:cNvGrpSpPr>
          <p:nvPr/>
        </p:nvGrpSpPr>
        <p:grpSpPr bwMode="auto">
          <a:xfrm>
            <a:off x="757238" y="2751138"/>
            <a:ext cx="1987550" cy="3001962"/>
            <a:chOff x="756822" y="2750485"/>
            <a:chExt cx="1987550" cy="3002726"/>
          </a:xfrm>
        </p:grpSpPr>
        <p:sp>
          <p:nvSpPr>
            <p:cNvPr id="31" name="Rectangle 30"/>
            <p:cNvSpPr/>
            <p:nvPr/>
          </p:nvSpPr>
          <p:spPr>
            <a:xfrm>
              <a:off x="756822" y="3933473"/>
              <a:ext cx="1987550" cy="1819738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2314" name="Picture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918" y="2750485"/>
              <a:ext cx="1933487" cy="297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5" name="Pictur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358" y="4427515"/>
              <a:ext cx="1031252" cy="131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1" name="george red"/>
          <p:cNvGrpSpPr>
            <a:grpSpLocks/>
          </p:cNvGrpSpPr>
          <p:nvPr/>
        </p:nvGrpSpPr>
        <p:grpSpPr bwMode="auto">
          <a:xfrm>
            <a:off x="3290888" y="3001963"/>
            <a:ext cx="2557462" cy="2751137"/>
            <a:chOff x="3291479" y="3004787"/>
            <a:chExt cx="2557640" cy="2750805"/>
          </a:xfrm>
        </p:grpSpPr>
        <p:sp>
          <p:nvSpPr>
            <p:cNvPr id="24" name="Rectangle 23"/>
            <p:cNvSpPr/>
            <p:nvPr/>
          </p:nvSpPr>
          <p:spPr>
            <a:xfrm>
              <a:off x="3291479" y="3934950"/>
              <a:ext cx="2557640" cy="1820642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2311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860" y="3004787"/>
              <a:ext cx="2477460" cy="272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2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374" y="4411980"/>
              <a:ext cx="1031252" cy="131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2" name="ben red"/>
          <p:cNvGrpSpPr>
            <a:grpSpLocks/>
          </p:cNvGrpSpPr>
          <p:nvPr/>
        </p:nvGrpSpPr>
        <p:grpSpPr bwMode="auto">
          <a:xfrm>
            <a:off x="6399213" y="3063875"/>
            <a:ext cx="1984375" cy="2689225"/>
            <a:chOff x="6399589" y="3064513"/>
            <a:chExt cx="1984165" cy="2688888"/>
          </a:xfrm>
        </p:grpSpPr>
        <p:sp>
          <p:nvSpPr>
            <p:cNvPr id="27" name="Rectangle 26"/>
            <p:cNvSpPr/>
            <p:nvPr/>
          </p:nvSpPr>
          <p:spPr>
            <a:xfrm>
              <a:off x="6399589" y="3932767"/>
              <a:ext cx="1984165" cy="1820634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230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2462" y="3064513"/>
              <a:ext cx="1917162" cy="266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665" y="4409599"/>
              <a:ext cx="1031252" cy="131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3" name="ben green"/>
          <p:cNvGrpSpPr>
            <a:grpSpLocks/>
          </p:cNvGrpSpPr>
          <p:nvPr/>
        </p:nvGrpSpPr>
        <p:grpSpPr bwMode="auto">
          <a:xfrm>
            <a:off x="6397625" y="3065463"/>
            <a:ext cx="1984375" cy="2689225"/>
            <a:chOff x="6397837" y="1630916"/>
            <a:chExt cx="1984165" cy="2688888"/>
          </a:xfrm>
        </p:grpSpPr>
        <p:sp>
          <p:nvSpPr>
            <p:cNvPr id="12" name="Rectangle 11">
              <a:hlinkClick r:id="" action="ppaction://hlinkshowjump?jump=nextslide"/>
            </p:cNvPr>
            <p:cNvSpPr/>
            <p:nvPr/>
          </p:nvSpPr>
          <p:spPr>
            <a:xfrm>
              <a:off x="6397837" y="2499169"/>
              <a:ext cx="1984165" cy="182063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2306" name="Picture 3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0710" y="1630916"/>
              <a:ext cx="1917162" cy="266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eorge green"/>
          <p:cNvGrpSpPr>
            <a:grpSpLocks/>
          </p:cNvGrpSpPr>
          <p:nvPr/>
        </p:nvGrpSpPr>
        <p:grpSpPr bwMode="auto">
          <a:xfrm>
            <a:off x="3290888" y="3003550"/>
            <a:ext cx="2557462" cy="2751138"/>
            <a:chOff x="3290889" y="1569000"/>
            <a:chExt cx="2557640" cy="2750805"/>
          </a:xfrm>
        </p:grpSpPr>
        <p:sp>
          <p:nvSpPr>
            <p:cNvPr id="11" name="Rectangle 10"/>
            <p:cNvSpPr/>
            <p:nvPr/>
          </p:nvSpPr>
          <p:spPr>
            <a:xfrm>
              <a:off x="3290889" y="2499162"/>
              <a:ext cx="2557640" cy="1820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2304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270" y="1569000"/>
              <a:ext cx="2477460" cy="272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tom green"/>
          <p:cNvGrpSpPr>
            <a:grpSpLocks/>
          </p:cNvGrpSpPr>
          <p:nvPr/>
        </p:nvGrpSpPr>
        <p:grpSpPr bwMode="auto">
          <a:xfrm>
            <a:off x="755650" y="2751138"/>
            <a:ext cx="1987550" cy="3003550"/>
            <a:chOff x="755650" y="1316234"/>
            <a:chExt cx="1987550" cy="3003571"/>
          </a:xfrm>
        </p:grpSpPr>
        <p:sp>
          <p:nvSpPr>
            <p:cNvPr id="9" name="Rectangle 8"/>
            <p:cNvSpPr/>
            <p:nvPr/>
          </p:nvSpPr>
          <p:spPr>
            <a:xfrm>
              <a:off x="755650" y="2498929"/>
              <a:ext cx="1987550" cy="182087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2302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431" y="1316234"/>
              <a:ext cx="1933487" cy="297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6" name="george"/>
          <p:cNvSpPr>
            <a:spLocks noChangeArrowheads="1"/>
          </p:cNvSpPr>
          <p:nvPr/>
        </p:nvSpPr>
        <p:spPr bwMode="auto">
          <a:xfrm>
            <a:off x="3554413" y="5767388"/>
            <a:ext cx="2025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600"/>
              <a:t>George Washington</a:t>
            </a:r>
          </a:p>
        </p:txBody>
      </p:sp>
      <p:sp>
        <p:nvSpPr>
          <p:cNvPr id="12297" name="tom"/>
          <p:cNvSpPr>
            <a:spLocks noChangeArrowheads="1"/>
          </p:cNvSpPr>
          <p:nvPr/>
        </p:nvSpPr>
        <p:spPr bwMode="auto">
          <a:xfrm>
            <a:off x="746125" y="5754688"/>
            <a:ext cx="1997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600"/>
              <a:t>Thomas Jefferson</a:t>
            </a:r>
          </a:p>
        </p:txBody>
      </p:sp>
      <p:sp>
        <p:nvSpPr>
          <p:cNvPr id="12298" name="ben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375400" y="5767388"/>
            <a:ext cx="1992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600"/>
              <a:t>Benjamin Franklin</a:t>
            </a:r>
          </a:p>
        </p:txBody>
      </p:sp>
      <p:sp>
        <p:nvSpPr>
          <p:cNvPr id="12299" name="text"/>
          <p:cNvSpPr>
            <a:spLocks noChangeArrowheads="1"/>
          </p:cNvSpPr>
          <p:nvPr/>
        </p:nvSpPr>
        <p:spPr bwMode="auto">
          <a:xfrm>
            <a:off x="2286000" y="1354138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US" altLang="en-US"/>
              <a:t>I invented a wood stove, swim fins, bifocals, a glass harmonica, watertight bulkheads for ships, the lightning rod, and an odometer.</a:t>
            </a:r>
            <a:endParaRPr lang="en-GB" altLang="en-US"/>
          </a:p>
        </p:txBody>
      </p:sp>
      <p:sp>
        <p:nvSpPr>
          <p:cNvPr id="12300" name="Title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US" altLang="en-US" sz="3600"/>
              <a:t>Who Am I?</a:t>
            </a:r>
            <a:endParaRPr lang="en-GB" altLang="en-US" sz="360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4894263"/>
            <a:ext cx="8220075" cy="993775"/>
          </a:xfrm>
        </p:spPr>
        <p:txBody>
          <a:bodyPr/>
          <a:lstStyle/>
          <a:p>
            <a:r>
              <a:rPr lang="en-GB" altLang="en-US"/>
              <a:t>Benjamin Franklin</a:t>
            </a:r>
          </a:p>
        </p:txBody>
      </p:sp>
      <p:grpSp>
        <p:nvGrpSpPr>
          <p:cNvPr id="13315" name="Group 8"/>
          <p:cNvGrpSpPr>
            <a:grpSpLocks/>
          </p:cNvGrpSpPr>
          <p:nvPr/>
        </p:nvGrpSpPr>
        <p:grpSpPr bwMode="auto">
          <a:xfrm>
            <a:off x="3114675" y="1009650"/>
            <a:ext cx="2921000" cy="3957638"/>
            <a:chOff x="6397837" y="1630916"/>
            <a:chExt cx="1984165" cy="2688888"/>
          </a:xfrm>
        </p:grpSpPr>
        <p:sp>
          <p:nvSpPr>
            <p:cNvPr id="10" name="Rectangle 9"/>
            <p:cNvSpPr/>
            <p:nvPr/>
          </p:nvSpPr>
          <p:spPr>
            <a:xfrm>
              <a:off x="6397837" y="2499169"/>
              <a:ext cx="1984165" cy="182063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332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0710" y="1630916"/>
              <a:ext cx="1917162" cy="266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6" name="Group 5"/>
          <p:cNvGrpSpPr>
            <a:grpSpLocks/>
          </p:cNvGrpSpPr>
          <p:nvPr/>
        </p:nvGrpSpPr>
        <p:grpSpPr bwMode="auto">
          <a:xfrm>
            <a:off x="7421563" y="765175"/>
            <a:ext cx="966787" cy="428625"/>
            <a:chOff x="7421881" y="765175"/>
            <a:chExt cx="966470" cy="428625"/>
          </a:xfrm>
        </p:grpSpPr>
        <p:sp>
          <p:nvSpPr>
            <p:cNvPr id="7" name="Rectangle 6">
              <a:hlinkClick r:id="" action="ppaction://hlinkshowjump?jump=nextslide"/>
            </p:cNvPr>
            <p:cNvSpPr/>
            <p:nvPr/>
          </p:nvSpPr>
          <p:spPr>
            <a:xfrm>
              <a:off x="7421881" y="765175"/>
              <a:ext cx="966470" cy="4286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" name="Rectangle 7">
              <a:hlinkClick r:id="" action="ppaction://hlinkshowjump?jump=nextslide"/>
            </p:cNvPr>
            <p:cNvSpPr/>
            <p:nvPr/>
          </p:nvSpPr>
          <p:spPr>
            <a:xfrm>
              <a:off x="7421881" y="765175"/>
              <a:ext cx="756989" cy="4000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next</a:t>
              </a:r>
            </a:p>
          </p:txBody>
        </p:sp>
        <p:sp>
          <p:nvSpPr>
            <p:cNvPr id="12" name="Arrow: Right 11">
              <a:hlinkClick r:id="" action="ppaction://hlinkshowjump?jump=nextslide"/>
            </p:cNvPr>
            <p:cNvSpPr/>
            <p:nvPr/>
          </p:nvSpPr>
          <p:spPr>
            <a:xfrm>
              <a:off x="8099521" y="895350"/>
              <a:ext cx="214243" cy="184150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ben red"/>
          <p:cNvGrpSpPr>
            <a:grpSpLocks/>
          </p:cNvGrpSpPr>
          <p:nvPr/>
        </p:nvGrpSpPr>
        <p:grpSpPr bwMode="auto">
          <a:xfrm>
            <a:off x="6399213" y="3063875"/>
            <a:ext cx="1984375" cy="2689225"/>
            <a:chOff x="6399589" y="3064513"/>
            <a:chExt cx="1984165" cy="2688888"/>
          </a:xfrm>
        </p:grpSpPr>
        <p:sp>
          <p:nvSpPr>
            <p:cNvPr id="27" name="Rectangle 26"/>
            <p:cNvSpPr/>
            <p:nvPr/>
          </p:nvSpPr>
          <p:spPr>
            <a:xfrm>
              <a:off x="6399589" y="3932767"/>
              <a:ext cx="1984165" cy="1820634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4362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2462" y="3064513"/>
              <a:ext cx="1917162" cy="266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3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665" y="4409599"/>
              <a:ext cx="1031252" cy="131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39" name="tom red"/>
          <p:cNvGrpSpPr>
            <a:grpSpLocks/>
          </p:cNvGrpSpPr>
          <p:nvPr/>
        </p:nvGrpSpPr>
        <p:grpSpPr bwMode="auto">
          <a:xfrm>
            <a:off x="757238" y="2751138"/>
            <a:ext cx="1987550" cy="3001962"/>
            <a:chOff x="756822" y="2750485"/>
            <a:chExt cx="1987550" cy="3002726"/>
          </a:xfrm>
        </p:grpSpPr>
        <p:sp>
          <p:nvSpPr>
            <p:cNvPr id="31" name="Rectangle 30"/>
            <p:cNvSpPr/>
            <p:nvPr/>
          </p:nvSpPr>
          <p:spPr>
            <a:xfrm>
              <a:off x="756822" y="3933473"/>
              <a:ext cx="1987550" cy="1819738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4359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918" y="2750485"/>
              <a:ext cx="1933487" cy="297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0" name="Pictur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358" y="4427515"/>
              <a:ext cx="1031252" cy="131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0" name="george red"/>
          <p:cNvGrpSpPr>
            <a:grpSpLocks/>
          </p:cNvGrpSpPr>
          <p:nvPr/>
        </p:nvGrpSpPr>
        <p:grpSpPr bwMode="auto">
          <a:xfrm>
            <a:off x="3290888" y="3001963"/>
            <a:ext cx="2557462" cy="2751137"/>
            <a:chOff x="3291479" y="3004787"/>
            <a:chExt cx="2557640" cy="2750805"/>
          </a:xfrm>
        </p:grpSpPr>
        <p:sp>
          <p:nvSpPr>
            <p:cNvPr id="24" name="Rectangle 23"/>
            <p:cNvSpPr/>
            <p:nvPr/>
          </p:nvSpPr>
          <p:spPr>
            <a:xfrm>
              <a:off x="3291479" y="3934950"/>
              <a:ext cx="2557640" cy="1820642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4356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860" y="3004787"/>
              <a:ext cx="2477460" cy="272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374" y="4411980"/>
              <a:ext cx="1031252" cy="131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ben green"/>
          <p:cNvGrpSpPr>
            <a:grpSpLocks/>
          </p:cNvGrpSpPr>
          <p:nvPr/>
        </p:nvGrpSpPr>
        <p:grpSpPr bwMode="auto">
          <a:xfrm>
            <a:off x="6397625" y="3065463"/>
            <a:ext cx="1984375" cy="2689225"/>
            <a:chOff x="6397837" y="1630916"/>
            <a:chExt cx="1984165" cy="2688888"/>
          </a:xfrm>
        </p:grpSpPr>
        <p:sp>
          <p:nvSpPr>
            <p:cNvPr id="12" name="Rectangle 11"/>
            <p:cNvSpPr/>
            <p:nvPr/>
          </p:nvSpPr>
          <p:spPr>
            <a:xfrm>
              <a:off x="6397837" y="2499169"/>
              <a:ext cx="1984165" cy="182063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435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0710" y="1630916"/>
              <a:ext cx="1917162" cy="266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2" name="george green"/>
          <p:cNvGrpSpPr>
            <a:grpSpLocks/>
          </p:cNvGrpSpPr>
          <p:nvPr/>
        </p:nvGrpSpPr>
        <p:grpSpPr bwMode="auto">
          <a:xfrm>
            <a:off x="3290888" y="3003550"/>
            <a:ext cx="2557462" cy="2751138"/>
            <a:chOff x="3290889" y="1569000"/>
            <a:chExt cx="2557640" cy="2750805"/>
          </a:xfrm>
        </p:grpSpPr>
        <p:sp>
          <p:nvSpPr>
            <p:cNvPr id="11" name="Rectangle 10">
              <a:hlinkClick r:id="" action="ppaction://hlinkshowjump?jump=nextslide"/>
            </p:cNvPr>
            <p:cNvSpPr/>
            <p:nvPr/>
          </p:nvSpPr>
          <p:spPr>
            <a:xfrm>
              <a:off x="3290889" y="2499162"/>
              <a:ext cx="2557640" cy="1820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4352" name="Picture 1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270" y="1569000"/>
              <a:ext cx="2477460" cy="272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tom green"/>
          <p:cNvGrpSpPr>
            <a:grpSpLocks/>
          </p:cNvGrpSpPr>
          <p:nvPr/>
        </p:nvGrpSpPr>
        <p:grpSpPr bwMode="auto">
          <a:xfrm>
            <a:off x="755650" y="2751138"/>
            <a:ext cx="1987550" cy="3003550"/>
            <a:chOff x="755650" y="1316234"/>
            <a:chExt cx="1987550" cy="3003571"/>
          </a:xfrm>
        </p:grpSpPr>
        <p:sp>
          <p:nvSpPr>
            <p:cNvPr id="9" name="Rectangle 8"/>
            <p:cNvSpPr/>
            <p:nvPr/>
          </p:nvSpPr>
          <p:spPr>
            <a:xfrm>
              <a:off x="755650" y="2498929"/>
              <a:ext cx="1987550" cy="182087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4350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431" y="1316234"/>
              <a:ext cx="1933487" cy="297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4" name="george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554413" y="5767388"/>
            <a:ext cx="2025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600"/>
              <a:t>George Washington</a:t>
            </a:r>
          </a:p>
        </p:txBody>
      </p:sp>
      <p:sp>
        <p:nvSpPr>
          <p:cNvPr id="14345" name="tom"/>
          <p:cNvSpPr>
            <a:spLocks noChangeArrowheads="1"/>
          </p:cNvSpPr>
          <p:nvPr/>
        </p:nvSpPr>
        <p:spPr bwMode="auto">
          <a:xfrm>
            <a:off x="746125" y="5754688"/>
            <a:ext cx="1997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600"/>
              <a:t>Thomas Jefferson</a:t>
            </a:r>
          </a:p>
        </p:txBody>
      </p:sp>
      <p:sp>
        <p:nvSpPr>
          <p:cNvPr id="14346" name="ben"/>
          <p:cNvSpPr>
            <a:spLocks noChangeArrowheads="1"/>
          </p:cNvSpPr>
          <p:nvPr/>
        </p:nvSpPr>
        <p:spPr bwMode="auto">
          <a:xfrm>
            <a:off x="6375400" y="5767388"/>
            <a:ext cx="1992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600"/>
              <a:t>Benjamin Franklin</a:t>
            </a:r>
          </a:p>
        </p:txBody>
      </p:sp>
      <p:sp>
        <p:nvSpPr>
          <p:cNvPr id="14347" name="text"/>
          <p:cNvSpPr>
            <a:spLocks noChangeArrowheads="1"/>
          </p:cNvSpPr>
          <p:nvPr/>
        </p:nvSpPr>
        <p:spPr bwMode="auto">
          <a:xfrm>
            <a:off x="2286000" y="135413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US" altLang="en-US"/>
              <a:t>My last will and testament stated that my slaves would be freed upon my death.</a:t>
            </a:r>
            <a:endParaRPr lang="en-GB" altLang="en-US"/>
          </a:p>
        </p:txBody>
      </p:sp>
      <p:sp>
        <p:nvSpPr>
          <p:cNvPr id="14348" name="Title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US" altLang="en-US" sz="3600"/>
              <a:t>Who Am I?</a:t>
            </a:r>
            <a:endParaRPr lang="en-GB" altLang="en-US" sz="360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4894263"/>
            <a:ext cx="8220075" cy="993775"/>
          </a:xfrm>
        </p:spPr>
        <p:txBody>
          <a:bodyPr/>
          <a:lstStyle/>
          <a:p>
            <a:r>
              <a:rPr lang="en-GB" altLang="en-US"/>
              <a:t>George Washington</a:t>
            </a:r>
          </a:p>
        </p:txBody>
      </p:sp>
      <p:grpSp>
        <p:nvGrpSpPr>
          <p:cNvPr id="15363" name="george green"/>
          <p:cNvGrpSpPr>
            <a:grpSpLocks/>
          </p:cNvGrpSpPr>
          <p:nvPr/>
        </p:nvGrpSpPr>
        <p:grpSpPr bwMode="auto">
          <a:xfrm>
            <a:off x="2690813" y="912813"/>
            <a:ext cx="3770312" cy="4054475"/>
            <a:chOff x="3290889" y="1569000"/>
            <a:chExt cx="2557640" cy="2750805"/>
          </a:xfrm>
        </p:grpSpPr>
        <p:sp>
          <p:nvSpPr>
            <p:cNvPr id="7" name="Rectangle 6"/>
            <p:cNvSpPr/>
            <p:nvPr/>
          </p:nvSpPr>
          <p:spPr>
            <a:xfrm>
              <a:off x="3290889" y="2499578"/>
              <a:ext cx="2557640" cy="182022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5369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270" y="1569000"/>
              <a:ext cx="2477460" cy="272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4" name="Group 8"/>
          <p:cNvGrpSpPr>
            <a:grpSpLocks/>
          </p:cNvGrpSpPr>
          <p:nvPr/>
        </p:nvGrpSpPr>
        <p:grpSpPr bwMode="auto">
          <a:xfrm>
            <a:off x="7421563" y="765175"/>
            <a:ext cx="966787" cy="428625"/>
            <a:chOff x="7421881" y="765175"/>
            <a:chExt cx="966470" cy="428625"/>
          </a:xfrm>
        </p:grpSpPr>
        <p:sp>
          <p:nvSpPr>
            <p:cNvPr id="10" name="Rectangle 9">
              <a:hlinkClick r:id="" action="ppaction://hlinkshowjump?jump=nextslide"/>
            </p:cNvPr>
            <p:cNvSpPr/>
            <p:nvPr/>
          </p:nvSpPr>
          <p:spPr>
            <a:xfrm>
              <a:off x="7421881" y="765175"/>
              <a:ext cx="966470" cy="4286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" name="Rectangle 10">
              <a:hlinkClick r:id="" action="ppaction://hlinkshowjump?jump=nextslide"/>
            </p:cNvPr>
            <p:cNvSpPr/>
            <p:nvPr/>
          </p:nvSpPr>
          <p:spPr>
            <a:xfrm>
              <a:off x="7421881" y="765175"/>
              <a:ext cx="756989" cy="4000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next</a:t>
              </a:r>
            </a:p>
          </p:txBody>
        </p:sp>
        <p:sp>
          <p:nvSpPr>
            <p:cNvPr id="12" name="Arrow: Right 11">
              <a:hlinkClick r:id="" action="ppaction://hlinkshowjump?jump=nextslide"/>
            </p:cNvPr>
            <p:cNvSpPr/>
            <p:nvPr/>
          </p:nvSpPr>
          <p:spPr>
            <a:xfrm>
              <a:off x="8099521" y="895350"/>
              <a:ext cx="214243" cy="184150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ben red"/>
          <p:cNvGrpSpPr>
            <a:grpSpLocks/>
          </p:cNvGrpSpPr>
          <p:nvPr/>
        </p:nvGrpSpPr>
        <p:grpSpPr bwMode="auto">
          <a:xfrm>
            <a:off x="6399213" y="3063875"/>
            <a:ext cx="1984375" cy="2689225"/>
            <a:chOff x="6399589" y="3064513"/>
            <a:chExt cx="1984165" cy="2688888"/>
          </a:xfrm>
        </p:grpSpPr>
        <p:sp>
          <p:nvSpPr>
            <p:cNvPr id="27" name="Rectangle 26"/>
            <p:cNvSpPr/>
            <p:nvPr/>
          </p:nvSpPr>
          <p:spPr>
            <a:xfrm>
              <a:off x="6399589" y="3932767"/>
              <a:ext cx="1984165" cy="1820634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6410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2462" y="3064513"/>
              <a:ext cx="1917162" cy="266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1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665" y="4409599"/>
              <a:ext cx="1031252" cy="131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7" name="tom red"/>
          <p:cNvGrpSpPr>
            <a:grpSpLocks/>
          </p:cNvGrpSpPr>
          <p:nvPr/>
        </p:nvGrpSpPr>
        <p:grpSpPr bwMode="auto">
          <a:xfrm>
            <a:off x="757238" y="2751138"/>
            <a:ext cx="1987550" cy="3001962"/>
            <a:chOff x="756822" y="2750485"/>
            <a:chExt cx="1987550" cy="3002726"/>
          </a:xfrm>
        </p:grpSpPr>
        <p:sp>
          <p:nvSpPr>
            <p:cNvPr id="31" name="Rectangle 30"/>
            <p:cNvSpPr/>
            <p:nvPr/>
          </p:nvSpPr>
          <p:spPr>
            <a:xfrm>
              <a:off x="756822" y="3933473"/>
              <a:ext cx="1987550" cy="1819738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6407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918" y="2750485"/>
              <a:ext cx="1933487" cy="297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8" name="Pictur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358" y="4427515"/>
              <a:ext cx="1031252" cy="131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8" name="george red"/>
          <p:cNvGrpSpPr>
            <a:grpSpLocks/>
          </p:cNvGrpSpPr>
          <p:nvPr/>
        </p:nvGrpSpPr>
        <p:grpSpPr bwMode="auto">
          <a:xfrm>
            <a:off x="3290888" y="3001963"/>
            <a:ext cx="2557462" cy="2751137"/>
            <a:chOff x="3291479" y="3004787"/>
            <a:chExt cx="2557640" cy="2750805"/>
          </a:xfrm>
        </p:grpSpPr>
        <p:sp>
          <p:nvSpPr>
            <p:cNvPr id="24" name="Rectangle 23"/>
            <p:cNvSpPr/>
            <p:nvPr/>
          </p:nvSpPr>
          <p:spPr>
            <a:xfrm>
              <a:off x="3291479" y="3934950"/>
              <a:ext cx="2557640" cy="1820642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6404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860" y="3004787"/>
              <a:ext cx="2477460" cy="272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374" y="4411980"/>
              <a:ext cx="1031252" cy="131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ben green"/>
          <p:cNvGrpSpPr>
            <a:grpSpLocks/>
          </p:cNvGrpSpPr>
          <p:nvPr/>
        </p:nvGrpSpPr>
        <p:grpSpPr bwMode="auto">
          <a:xfrm>
            <a:off x="6397625" y="3065463"/>
            <a:ext cx="1984375" cy="2689225"/>
            <a:chOff x="6397837" y="1630916"/>
            <a:chExt cx="1984165" cy="2688888"/>
          </a:xfrm>
        </p:grpSpPr>
        <p:sp>
          <p:nvSpPr>
            <p:cNvPr id="12" name="Rectangle 11"/>
            <p:cNvSpPr/>
            <p:nvPr/>
          </p:nvSpPr>
          <p:spPr>
            <a:xfrm>
              <a:off x="6397837" y="2499169"/>
              <a:ext cx="1984165" cy="182063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6402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0710" y="1630916"/>
              <a:ext cx="1917162" cy="266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tom green"/>
          <p:cNvGrpSpPr>
            <a:grpSpLocks/>
          </p:cNvGrpSpPr>
          <p:nvPr/>
        </p:nvGrpSpPr>
        <p:grpSpPr bwMode="auto">
          <a:xfrm>
            <a:off x="755650" y="2751138"/>
            <a:ext cx="1987550" cy="3003550"/>
            <a:chOff x="755650" y="1316234"/>
            <a:chExt cx="1987550" cy="3003571"/>
          </a:xfrm>
        </p:grpSpPr>
        <p:sp>
          <p:nvSpPr>
            <p:cNvPr id="9" name="Rectangle 8"/>
            <p:cNvSpPr/>
            <p:nvPr/>
          </p:nvSpPr>
          <p:spPr>
            <a:xfrm>
              <a:off x="755650" y="2498929"/>
              <a:ext cx="1987550" cy="182087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6400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431" y="1316234"/>
              <a:ext cx="1933487" cy="297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1" name="tom"/>
          <p:cNvSpPr>
            <a:spLocks noChangeArrowheads="1"/>
          </p:cNvSpPr>
          <p:nvPr/>
        </p:nvSpPr>
        <p:spPr bwMode="auto">
          <a:xfrm>
            <a:off x="746125" y="5754688"/>
            <a:ext cx="1997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600"/>
              <a:t>Thomas Jefferson</a:t>
            </a:r>
          </a:p>
        </p:txBody>
      </p:sp>
      <p:sp>
        <p:nvSpPr>
          <p:cNvPr id="16392" name="ben"/>
          <p:cNvSpPr>
            <a:spLocks noChangeArrowheads="1"/>
          </p:cNvSpPr>
          <p:nvPr/>
        </p:nvSpPr>
        <p:spPr bwMode="auto">
          <a:xfrm>
            <a:off x="6375400" y="5767388"/>
            <a:ext cx="1992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600"/>
              <a:t>Benjamin Franklin</a:t>
            </a:r>
          </a:p>
        </p:txBody>
      </p:sp>
      <p:sp>
        <p:nvSpPr>
          <p:cNvPr id="16393" name="text"/>
          <p:cNvSpPr>
            <a:spLocks noChangeArrowheads="1"/>
          </p:cNvSpPr>
          <p:nvPr/>
        </p:nvSpPr>
        <p:spPr bwMode="auto">
          <a:xfrm>
            <a:off x="2286000" y="135413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US" altLang="en-US"/>
              <a:t>You might recognize me from the one dollar bill.</a:t>
            </a:r>
            <a:endParaRPr lang="en-GB" altLang="en-US"/>
          </a:p>
        </p:txBody>
      </p:sp>
      <p:sp>
        <p:nvSpPr>
          <p:cNvPr id="16394" name="Title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US" altLang="en-US" sz="3600"/>
              <a:t>Who Am I?</a:t>
            </a:r>
            <a:endParaRPr lang="en-GB" altLang="en-US" sz="3600"/>
          </a:p>
        </p:txBody>
      </p:sp>
      <p:grpSp>
        <p:nvGrpSpPr>
          <p:cNvPr id="16395" name="george green"/>
          <p:cNvGrpSpPr>
            <a:grpSpLocks/>
          </p:cNvGrpSpPr>
          <p:nvPr/>
        </p:nvGrpSpPr>
        <p:grpSpPr bwMode="auto">
          <a:xfrm>
            <a:off x="3290888" y="3003550"/>
            <a:ext cx="2557462" cy="2751138"/>
            <a:chOff x="3290889" y="1569000"/>
            <a:chExt cx="2557640" cy="2750805"/>
          </a:xfrm>
        </p:grpSpPr>
        <p:sp>
          <p:nvSpPr>
            <p:cNvPr id="34" name="Rectangle 33">
              <a:hlinkClick r:id="" action="ppaction://hlinkshowjump?jump=nextslide"/>
            </p:cNvPr>
            <p:cNvSpPr/>
            <p:nvPr/>
          </p:nvSpPr>
          <p:spPr>
            <a:xfrm>
              <a:off x="3290889" y="2499162"/>
              <a:ext cx="2557640" cy="1820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6398" name="Picture 3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270" y="1569000"/>
              <a:ext cx="2477460" cy="272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6" name="george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554413" y="5767388"/>
            <a:ext cx="2025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600"/>
              <a:t>George Washington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96</TotalTime>
  <Words>388</Words>
  <Application>Microsoft Office PowerPoint</Application>
  <PresentationFormat>On-screen Show (4:3)</PresentationFormat>
  <Paragraphs>99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Twinkl SemiBold</vt:lpstr>
      <vt:lpstr>Sassoon Infant Rg</vt:lpstr>
      <vt:lpstr>Calibri</vt:lpstr>
      <vt:lpstr>Twinkl</vt:lpstr>
      <vt:lpstr>Arial</vt:lpstr>
      <vt:lpstr>Office Theme</vt:lpstr>
      <vt:lpstr>PowerPoint Presentation</vt:lpstr>
      <vt:lpstr>How Well Do You Know…</vt:lpstr>
      <vt:lpstr>Who Am I?</vt:lpstr>
      <vt:lpstr>Thomas Jefferson</vt:lpstr>
      <vt:lpstr>Who Am I?</vt:lpstr>
      <vt:lpstr>Benjamin Franklin</vt:lpstr>
      <vt:lpstr>Who Am I?</vt:lpstr>
      <vt:lpstr>George Washington</vt:lpstr>
      <vt:lpstr>Who Am I?</vt:lpstr>
      <vt:lpstr>George Washington</vt:lpstr>
      <vt:lpstr>Who Am I?</vt:lpstr>
      <vt:lpstr>Thomas Jefferson</vt:lpstr>
      <vt:lpstr>Who Am I?</vt:lpstr>
      <vt:lpstr>George Washington</vt:lpstr>
      <vt:lpstr>Who Am I?</vt:lpstr>
      <vt:lpstr>Thomas Jefferson</vt:lpstr>
      <vt:lpstr>Who Am I?</vt:lpstr>
      <vt:lpstr>Benjamin Franklin</vt:lpstr>
      <vt:lpstr>Who Am I?</vt:lpstr>
      <vt:lpstr>Thomas Jefferson</vt:lpstr>
      <vt:lpstr>Who Am I?</vt:lpstr>
      <vt:lpstr>George Washington</vt:lpstr>
      <vt:lpstr>Who Am I?</vt:lpstr>
      <vt:lpstr>George Washington</vt:lpstr>
      <vt:lpstr>Who Am I?</vt:lpstr>
      <vt:lpstr>Thomas Jefferson</vt:lpstr>
      <vt:lpstr>Who Am I?</vt:lpstr>
      <vt:lpstr>Benjamin Franklin</vt:lpstr>
      <vt:lpstr>Well Done!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</dc:creator>
  <cp:lastModifiedBy>Thomas Becker</cp:lastModifiedBy>
  <cp:revision>14</cp:revision>
  <dcterms:created xsi:type="dcterms:W3CDTF">2017-04-25T14:27:47Z</dcterms:created>
  <dcterms:modified xsi:type="dcterms:W3CDTF">2019-06-20T06:54:15Z</dcterms:modified>
</cp:coreProperties>
</file>